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4" r:id="rId4"/>
    <p:sldId id="260" r:id="rId5"/>
    <p:sldId id="261" r:id="rId6"/>
    <p:sldId id="265" r:id="rId7"/>
    <p:sldId id="262" r:id="rId8"/>
    <p:sldId id="263" r:id="rId9"/>
    <p:sldId id="258" r:id="rId10"/>
    <p:sldId id="270" r:id="rId11"/>
    <p:sldId id="266" r:id="rId12"/>
    <p:sldId id="272" r:id="rId13"/>
    <p:sldId id="267" r:id="rId14"/>
    <p:sldId id="273" r:id="rId15"/>
    <p:sldId id="268" r:id="rId16"/>
    <p:sldId id="274" r:id="rId17"/>
    <p:sldId id="269" r:id="rId18"/>
    <p:sldId id="271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42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7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39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83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12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73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7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33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41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90068"/>
            <a:ext cx="10018713" cy="1068713"/>
          </a:xfrm>
        </p:spPr>
        <p:txBody>
          <a:bodyPr anchor="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358781"/>
            <a:ext cx="10018713" cy="4432419"/>
          </a:xfrm>
        </p:spPr>
        <p:txBody>
          <a:bodyPr anchor="t"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04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82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 anchor="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16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39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84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28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9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5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09" y="452438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214563"/>
            <a:ext cx="10018713" cy="3576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0E4BF4D-DEBD-42C3-8867-7638DE54404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8A530B-F0AB-4B0D-A6BA-34B1788ED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3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Creative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 Name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83080" y="431320"/>
            <a:ext cx="7504980" cy="368347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Note: this template does not have the required Voice </a:t>
            </a:r>
            <a:r>
              <a:rPr lang="en-US" dirty="0" err="1" smtClean="0"/>
              <a:t>Annimation</a:t>
            </a:r>
            <a:r>
              <a:rPr lang="en-US" dirty="0" smtClean="0"/>
              <a:t> or Slide/Callout Animations such as this Callout Cloud!</a:t>
            </a:r>
          </a:p>
          <a:p>
            <a:pPr algn="ctr"/>
            <a:r>
              <a:rPr lang="en-US" dirty="0" smtClean="0"/>
              <a:t>Note: you may need more than the one slide provided in this template for any particular content. Slide 2&amp;3 are an example of you may need to do to a single slide like slide 4…. In other words, this is just a starting point, a template!</a:t>
            </a:r>
          </a:p>
          <a:p>
            <a:pPr algn="ctr"/>
            <a:r>
              <a:rPr lang="en-US" dirty="0" smtClean="0"/>
              <a:t>In fact, this is my only narration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37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Summary: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96218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65100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15770" y="1095555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69526" y="1018839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1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Summary: Organizing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5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Leading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96218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65100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15770" y="1095555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69526" y="1018839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0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Summary: Leading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09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96218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65100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15770" y="1095555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69526" y="1018839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19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Summary: Controlling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7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 Organizer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2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Analysis</a:t>
            </a:r>
            <a:endParaRPr lang="en-US" dirty="0"/>
          </a:p>
        </p:txBody>
      </p:sp>
      <p:sp>
        <p:nvSpPr>
          <p:cNvPr id="4" name="Plus 3"/>
          <p:cNvSpPr/>
          <p:nvPr/>
        </p:nvSpPr>
        <p:spPr>
          <a:xfrm>
            <a:off x="1020206" y="436717"/>
            <a:ext cx="10946920" cy="6757713"/>
          </a:xfrm>
          <a:prstGeom prst="mathPlus">
            <a:avLst>
              <a:gd name="adj1" fmla="val 1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#1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Company Name</a:t>
            </a:r>
          </a:p>
          <a:p>
            <a:r>
              <a:rPr lang="en-US" dirty="0" smtClean="0"/>
              <a:t>Contact Info</a:t>
            </a:r>
          </a:p>
          <a:p>
            <a:r>
              <a:rPr lang="en-US" dirty="0" smtClean="0"/>
              <a:t>Data Collection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4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7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Reference: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Reference: Observation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3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Reference: Interview Questions and Answers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0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Reference: Time Logs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2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Reference: Letter from Manager/Owner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54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Reference: Thank you letter to manager/owner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1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Reference: Pictures or other material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97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62" t="9965" r="9639" b="16451"/>
          <a:stretch/>
        </p:blipFill>
        <p:spPr>
          <a:xfrm>
            <a:off x="2163205" y="1017917"/>
            <a:ext cx="8660921" cy="5382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#1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5125" y="1155941"/>
            <a:ext cx="8457898" cy="4635260"/>
          </a:xfrm>
        </p:spPr>
        <p:txBody>
          <a:bodyPr/>
          <a:lstStyle/>
          <a:p>
            <a:r>
              <a:rPr lang="en-US" dirty="0" smtClean="0"/>
              <a:t>Summary: Why this company, etc.</a:t>
            </a:r>
          </a:p>
        </p:txBody>
      </p:sp>
    </p:spTree>
    <p:extLst>
      <p:ext uri="{BB962C8B-B14F-4D97-AF65-F5344CB8AC3E}">
        <p14:creationId xmlns:p14="http://schemas.microsoft.com/office/powerpoint/2010/main" val="21606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</a:t>
            </a:r>
            <a:r>
              <a:rPr lang="en-US" dirty="0" smtClean="0"/>
              <a:t>#2 </a:t>
            </a:r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  <a:p>
            <a:r>
              <a:rPr lang="en-US" dirty="0"/>
              <a:t>Contact Info</a:t>
            </a:r>
          </a:p>
          <a:p>
            <a:r>
              <a:rPr lang="en-US" dirty="0"/>
              <a:t>Data Collection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12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#1 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1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#2 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4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#1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7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#2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2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96218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65100" y="1203505"/>
            <a:ext cx="5765321" cy="5318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15770" y="1095555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69526" y="1018839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19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49</TotalTime>
  <Words>210</Words>
  <Application>Microsoft Office PowerPoint</Application>
  <PresentationFormat>Widescreen</PresentationFormat>
  <Paragraphs>46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Corbel</vt:lpstr>
      <vt:lpstr>Wingdings</vt:lpstr>
      <vt:lpstr>Parallax</vt:lpstr>
      <vt:lpstr>Creative Title</vt:lpstr>
      <vt:lpstr>Business #1 Overview</vt:lpstr>
      <vt:lpstr>Business #1 Overview</vt:lpstr>
      <vt:lpstr>Business #2 Overview</vt:lpstr>
      <vt:lpstr>Business #1 Observation</vt:lpstr>
      <vt:lpstr>Business #2 Observation</vt:lpstr>
      <vt:lpstr>Business #1 Interview</vt:lpstr>
      <vt:lpstr>Business #2 Interview</vt:lpstr>
      <vt:lpstr>Planning</vt:lpstr>
      <vt:lpstr>Venn Summary: Planning</vt:lpstr>
      <vt:lpstr>Organizing</vt:lpstr>
      <vt:lpstr>Venn Summary: Organizing</vt:lpstr>
      <vt:lpstr>Leading</vt:lpstr>
      <vt:lpstr>Venn Summary: Leading</vt:lpstr>
      <vt:lpstr>Controlling</vt:lpstr>
      <vt:lpstr>Venn Summary: Controlling</vt:lpstr>
      <vt:lpstr>Graphic Organizer</vt:lpstr>
      <vt:lpstr>SWOT Analysis</vt:lpstr>
      <vt:lpstr>Executive Summary</vt:lpstr>
      <vt:lpstr>Reflection</vt:lpstr>
      <vt:lpstr>Reference: Articles</vt:lpstr>
      <vt:lpstr>Reference: Observation Notes</vt:lpstr>
      <vt:lpstr>Reference: Interview Questions and Answers</vt:lpstr>
      <vt:lpstr>Reference: Time Logs</vt:lpstr>
      <vt:lpstr>Reference: Letter from Manager/Owner</vt:lpstr>
      <vt:lpstr>Reference: Thank you letter to manager/owner</vt:lpstr>
      <vt:lpstr>Reference: Pictures or other material</vt:lpstr>
    </vt:vector>
  </TitlesOfParts>
  <Company>Augusta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Title</dc:title>
  <dc:creator>Schmidt, Buffie S.</dc:creator>
  <cp:lastModifiedBy>Schmidt, Buffie S.</cp:lastModifiedBy>
  <cp:revision>6</cp:revision>
  <dcterms:created xsi:type="dcterms:W3CDTF">2017-04-14T00:20:27Z</dcterms:created>
  <dcterms:modified xsi:type="dcterms:W3CDTF">2017-04-14T01:10:13Z</dcterms:modified>
</cp:coreProperties>
</file>