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101BB"/>
    <a:srgbClr val="3100BC"/>
    <a:srgbClr val="2002FC"/>
    <a:srgbClr val="543DF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B547-1A04-43DF-83AD-EED6FE99A07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CC2A1-1116-48D5-8FAC-029BAA22E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B547-1A04-43DF-83AD-EED6FE99A07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CC2A1-1116-48D5-8FAC-029BAA22E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B547-1A04-43DF-83AD-EED6FE99A07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CC2A1-1116-48D5-8FAC-029BAA22E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B547-1A04-43DF-83AD-EED6FE99A07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CC2A1-1116-48D5-8FAC-029BAA22E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B547-1A04-43DF-83AD-EED6FE99A07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CC2A1-1116-48D5-8FAC-029BAA22E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B547-1A04-43DF-83AD-EED6FE99A07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CC2A1-1116-48D5-8FAC-029BAA22E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B547-1A04-43DF-83AD-EED6FE99A07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CC2A1-1116-48D5-8FAC-029BAA22E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B547-1A04-43DF-83AD-EED6FE99A07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6CC2A1-1116-48D5-8FAC-029BAA22E4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B547-1A04-43DF-83AD-EED6FE99A07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CC2A1-1116-48D5-8FAC-029BAA22E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B547-1A04-43DF-83AD-EED6FE99A07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06CC2A1-1116-48D5-8FAC-029BAA22E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E774B547-1A04-43DF-83AD-EED6FE99A07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CC2A1-1116-48D5-8FAC-029BAA22E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101BB">
                <a:lumMod val="95000"/>
                <a:lumOff val="5000"/>
                <a:alpha val="68000"/>
              </a:srgbClr>
            </a:gs>
            <a:gs pos="30000">
              <a:schemeClr val="bg2">
                <a:shade val="60000"/>
                <a:satMod val="150000"/>
              </a:schemeClr>
            </a:gs>
            <a:gs pos="100000">
              <a:schemeClr val="bg2">
                <a:tint val="83000"/>
                <a:satMod val="200000"/>
              </a:schemeClr>
            </a:gs>
          </a:gsLst>
          <a:lin ang="18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774B547-1A04-43DF-83AD-EED6FE99A07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06CC2A1-1116-48D5-8FAC-029BAA22E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752600"/>
            <a:ext cx="8229600" cy="1828800"/>
          </a:xfrm>
        </p:spPr>
        <p:txBody>
          <a:bodyPr anchor="t">
            <a:normAutofit fontScale="90000"/>
          </a:bodyPr>
          <a:lstStyle/>
          <a:p>
            <a:r>
              <a:rPr lang="en-US" sz="3600" dirty="0" smtClean="0"/>
              <a:t>Chinese Tire imports (tariff)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400" dirty="0" smtClean="0"/>
              <a:t>“President </a:t>
            </a:r>
            <a:r>
              <a:rPr lang="en-US" sz="2400" dirty="0" err="1" smtClean="0"/>
              <a:t>obama</a:t>
            </a:r>
            <a:r>
              <a:rPr lang="en-US" sz="2400" dirty="0" smtClean="0"/>
              <a:t> imposed punitive duties of up to 35%....”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791200"/>
            <a:ext cx="6400800" cy="685800"/>
          </a:xfrm>
        </p:spPr>
        <p:txBody>
          <a:bodyPr/>
          <a:lstStyle/>
          <a:p>
            <a:pPr algn="r"/>
            <a:endParaRPr lang="en-US" dirty="0" smtClean="0"/>
          </a:p>
          <a:p>
            <a:pPr algn="r"/>
            <a:endParaRPr lang="en-US" dirty="0"/>
          </a:p>
        </p:txBody>
      </p:sp>
    </p:spTree>
  </p:cSld>
  <p:clrMapOvr>
    <a:masterClrMapping/>
  </p:clrMapOvr>
  <p:transition advTm="8643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57049" y="609600"/>
            <a:ext cx="45540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1600" dirty="0" smtClean="0">
                <a:solidFill>
                  <a:srgbClr val="FFFF00"/>
                </a:solidFill>
              </a:rPr>
              <a:t>  U.S. said Chinese tire imports had tripled in volume over four years.</a:t>
            </a:r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57049" y="4007223"/>
            <a:ext cx="4116155" cy="369332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President imposed tariff on Chinese tires.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57049" y="2993915"/>
            <a:ext cx="3599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Led to 14% job loss in the industry.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57049" y="1838350"/>
            <a:ext cx="4446493" cy="51159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1600" dirty="0" smtClean="0">
                <a:solidFill>
                  <a:srgbClr val="FFFF00"/>
                </a:solidFill>
              </a:rPr>
              <a:t> Reduced U.S. tire production by more than a quarter. </a:t>
            </a:r>
            <a:endParaRPr lang="en-US" sz="1600" dirty="0">
              <a:solidFill>
                <a:srgbClr val="FFFF00"/>
              </a:solidFill>
            </a:endParaRPr>
          </a:p>
        </p:txBody>
      </p:sp>
      <p:pic>
        <p:nvPicPr>
          <p:cNvPr id="10" name="Content Placeholder 9" descr="Image (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3554" t="7428" r="4644" b="38102"/>
          <a:stretch>
            <a:fillRect/>
          </a:stretch>
        </p:blipFill>
        <p:spPr>
          <a:xfrm>
            <a:off x="358588" y="672634"/>
            <a:ext cx="3657600" cy="3298731"/>
          </a:xfrm>
        </p:spPr>
      </p:pic>
      <p:pic>
        <p:nvPicPr>
          <p:cNvPr id="1028" name="Picture 4" descr="C:\Users\Jared\AppData\Local\Microsoft\Windows\Temporary Internet Files\Content.IE5\2MWVMS6V\MC90039159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4038" y="4397270"/>
            <a:ext cx="1831543" cy="1774850"/>
          </a:xfrm>
          <a:prstGeom prst="rect">
            <a:avLst/>
          </a:prstGeom>
          <a:noFill/>
        </p:spPr>
      </p:pic>
    </p:spTree>
  </p:cSld>
  <p:clrMapOvr>
    <a:masterClrMapping/>
  </p:clrMapOvr>
  <p:transition advTm="2934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Tariff graph before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587627"/>
            <a:ext cx="8229600" cy="36827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Tariff graph after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587627"/>
            <a:ext cx="8229600" cy="36827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Custom 2">
      <a:dk1>
        <a:sysClr val="windowText" lastClr="000000"/>
      </a:dk1>
      <a:lt1>
        <a:sysClr val="window" lastClr="FFFFFF"/>
      </a:lt1>
      <a:dk2>
        <a:srgbClr val="3B3B3B"/>
      </a:dk2>
      <a:lt2>
        <a:srgbClr val="F2F2F2"/>
      </a:lt2>
      <a:accent1>
        <a:srgbClr val="F9E98E"/>
      </a:accent1>
      <a:accent2>
        <a:srgbClr val="CCAF0A"/>
      </a:accent2>
      <a:accent3>
        <a:srgbClr val="0070C0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Words>52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Technic</vt:lpstr>
      <vt:lpstr>Chinese Tire imports (tariff)  “President obama imposed punitive duties of up to 35%....”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U.S. Natural Gas (S/D)  “Boom in on-shore output could depress gas prices.”</dc:title>
  <dc:creator>Jared</dc:creator>
  <cp:lastModifiedBy>BWS</cp:lastModifiedBy>
  <cp:revision>23</cp:revision>
  <dcterms:created xsi:type="dcterms:W3CDTF">2012-10-28T17:34:29Z</dcterms:created>
  <dcterms:modified xsi:type="dcterms:W3CDTF">2013-02-07T19:27:10Z</dcterms:modified>
</cp:coreProperties>
</file>