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BCE47-6792-4413-AFC8-08020A4E434E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DBD52-6A59-4ACE-957A-94D83EE4DD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5938" t="15626" r="63750" b="22656"/>
          <a:stretch>
            <a:fillRect/>
          </a:stretch>
        </p:blipFill>
        <p:spPr bwMode="auto">
          <a:xfrm>
            <a:off x="914400" y="381000"/>
            <a:ext cx="7391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BWS</dc:creator>
  <cp:lastModifiedBy>BWS</cp:lastModifiedBy>
  <cp:revision>1</cp:revision>
  <dcterms:created xsi:type="dcterms:W3CDTF">2013-02-07T19:25:22Z</dcterms:created>
  <dcterms:modified xsi:type="dcterms:W3CDTF">2013-02-07T19:31:11Z</dcterms:modified>
</cp:coreProperties>
</file>