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F6C5E-4DDB-4A02-A864-F1C17D38B69C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27C0B-1054-4D96-A3DA-921AC7606C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4440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4CE46-A55D-4E2B-A233-571EAB079139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FEA1F-7F7B-4328-96D0-0C309A0E62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22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FEA1F-7F7B-4328-96D0-0C309A0E626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40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50B019C-E7D1-4177-AA80-C29397DFE9BB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5FD9CAAE-1ED8-460D-9FF7-88968B6D77A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362200"/>
            <a:ext cx="4013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“State Tax Costs Given”</a:t>
            </a:r>
            <a:br>
              <a:rPr lang="en-US" dirty="0" smtClean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Tax exemption for airplane engine-repair parts…Expire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35814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ECON2106(Micro</a:t>
            </a:r>
            <a:r>
              <a:rPr lang="en-US" b="1" dirty="0" smtClean="0"/>
              <a:t>): Section B 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77658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The Augusta Chronicle</a:t>
            </a:r>
            <a:endParaRPr lang="en-US" dirty="0">
              <a:latin typeface="Georgia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32212"/>
            <a:ext cx="5867400" cy="4876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Line Callout 2 (Border and Accent Bar) 4"/>
          <p:cNvSpPr/>
          <p:nvPr/>
        </p:nvSpPr>
        <p:spPr>
          <a:xfrm>
            <a:off x="6556612" y="1981200"/>
            <a:ext cx="2286000" cy="4801314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5233"/>
              <a:gd name="adj6" fmla="val -47861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56612" y="1981200"/>
            <a:ext cx="2286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“One due to expire in June is the sales tax exemption for airplane engine-repair parts, which was worth $7 million last year…companies including Gulfstream Aerospace…argues that jobs would be lost if airplane customers took their business to states that don’t charge the tax.”</a:t>
            </a:r>
            <a:endParaRPr lang="en-US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96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p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0"/>
            <a:ext cx="5715798" cy="503942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029200"/>
            <a:ext cx="853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Georgia" pitchFamily="18" charset="0"/>
              </a:rPr>
              <a:t> % </a:t>
            </a:r>
            <a:r>
              <a:rPr lang="el-GR" sz="1400" dirty="0" smtClean="0">
                <a:latin typeface="Georgia" pitchFamily="18" charset="0"/>
              </a:rPr>
              <a:t>Δ</a:t>
            </a:r>
            <a:r>
              <a:rPr lang="en-US" sz="1400" dirty="0" smtClean="0">
                <a:latin typeface="Georgia" pitchFamily="18" charset="0"/>
              </a:rPr>
              <a:t> in </a:t>
            </a:r>
            <a:r>
              <a:rPr lang="en-US" sz="1400" b="1" dirty="0" smtClean="0">
                <a:latin typeface="Georgia" pitchFamily="18" charset="0"/>
              </a:rPr>
              <a:t>QTY Demanded: </a:t>
            </a:r>
            <a:r>
              <a:rPr lang="en-US" sz="1400" b="1" u="sng" dirty="0" smtClean="0">
                <a:latin typeface="Georgia" pitchFamily="18" charset="0"/>
              </a:rPr>
              <a:t>50-75 </a:t>
            </a:r>
            <a:r>
              <a:rPr lang="en-US" sz="1400" dirty="0" smtClean="0">
                <a:latin typeface="Georgia" pitchFamily="18" charset="0"/>
              </a:rPr>
              <a:t>is </a:t>
            </a:r>
            <a:r>
              <a:rPr lang="en-US" sz="1400" b="1" dirty="0" smtClean="0">
                <a:latin typeface="Georgia" pitchFamily="18" charset="0"/>
              </a:rPr>
              <a:t>0.333</a:t>
            </a:r>
            <a:r>
              <a:rPr lang="en-US" sz="1400" dirty="0" smtClean="0">
                <a:latin typeface="Georgia" pitchFamily="18" charset="0"/>
              </a:rPr>
              <a:t>…which is a </a:t>
            </a:r>
            <a:r>
              <a:rPr lang="en-US" sz="1400" b="1" dirty="0" smtClean="0">
                <a:latin typeface="Georgia" pitchFamily="18" charset="0"/>
              </a:rPr>
              <a:t>33%</a:t>
            </a:r>
            <a:r>
              <a:rPr lang="en-US" sz="1400" dirty="0" smtClean="0">
                <a:latin typeface="Georgia" pitchFamily="18" charset="0"/>
              </a:rPr>
              <a:t> decrease in the quantity demanded.		           	            </a:t>
            </a:r>
            <a:r>
              <a:rPr lang="en-US" sz="1400" b="1" dirty="0" smtClean="0">
                <a:latin typeface="Georgia" pitchFamily="18" charset="0"/>
              </a:rPr>
              <a:t>75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Georgia" pitchFamily="18" charset="0"/>
              </a:rPr>
              <a:t> % </a:t>
            </a:r>
            <a:r>
              <a:rPr lang="el-GR" sz="1400" dirty="0" smtClean="0">
                <a:latin typeface="Georgia" pitchFamily="18" charset="0"/>
              </a:rPr>
              <a:t>Δ</a:t>
            </a:r>
            <a:r>
              <a:rPr lang="en-US" sz="1400" dirty="0" smtClean="0">
                <a:latin typeface="Georgia" pitchFamily="18" charset="0"/>
              </a:rPr>
              <a:t> in </a:t>
            </a:r>
            <a:r>
              <a:rPr lang="en-US" sz="1400" b="1" dirty="0" smtClean="0">
                <a:latin typeface="Georgia" pitchFamily="18" charset="0"/>
              </a:rPr>
              <a:t>Price: </a:t>
            </a:r>
            <a:r>
              <a:rPr lang="en-US" sz="1400" b="1" u="sng" dirty="0" smtClean="0">
                <a:latin typeface="Georgia" pitchFamily="18" charset="0"/>
              </a:rPr>
              <a:t>17-10 </a:t>
            </a:r>
            <a:r>
              <a:rPr lang="en-US" sz="1400" dirty="0" smtClean="0">
                <a:latin typeface="Georgia" pitchFamily="18" charset="0"/>
              </a:rPr>
              <a:t>is 0</a:t>
            </a:r>
            <a:r>
              <a:rPr lang="en-US" sz="1400" b="1" dirty="0" smtClean="0">
                <a:latin typeface="Georgia" pitchFamily="18" charset="0"/>
              </a:rPr>
              <a:t>.7 </a:t>
            </a:r>
            <a:r>
              <a:rPr lang="en-US" sz="1400" dirty="0" smtClean="0">
                <a:latin typeface="Georgia" pitchFamily="18" charset="0"/>
              </a:rPr>
              <a:t>which is  a </a:t>
            </a:r>
            <a:r>
              <a:rPr lang="en-US" sz="1400" b="1" dirty="0" smtClean="0">
                <a:latin typeface="Georgia" pitchFamily="18" charset="0"/>
              </a:rPr>
              <a:t>70%</a:t>
            </a:r>
            <a:r>
              <a:rPr lang="en-US" sz="1400" dirty="0" smtClean="0">
                <a:latin typeface="Georgia" pitchFamily="18" charset="0"/>
              </a:rPr>
              <a:t> cost increase.</a:t>
            </a:r>
          </a:p>
          <a:p>
            <a:r>
              <a:rPr lang="en-US" sz="1400" dirty="0" smtClean="0">
                <a:latin typeface="Georgia" pitchFamily="18" charset="0"/>
              </a:rPr>
              <a:t>	          </a:t>
            </a:r>
            <a:r>
              <a:rPr lang="en-US" sz="1400" b="1" dirty="0" smtClean="0">
                <a:latin typeface="Georgia" pitchFamily="18" charset="0"/>
              </a:rPr>
              <a:t>10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Georgia" pitchFamily="18" charset="0"/>
              </a:rPr>
              <a:t> Midpoint % </a:t>
            </a:r>
            <a:r>
              <a:rPr lang="el-GR" sz="1400" b="1" dirty="0" smtClean="0">
                <a:latin typeface="Georgia" pitchFamily="18" charset="0"/>
              </a:rPr>
              <a:t>Δ</a:t>
            </a:r>
            <a:r>
              <a:rPr lang="en-US" sz="1400" b="1" dirty="0" smtClean="0">
                <a:latin typeface="Georgia" pitchFamily="18" charset="0"/>
              </a:rPr>
              <a:t> in Price: </a:t>
            </a:r>
            <a:r>
              <a:rPr lang="en-US" sz="1400" b="1" u="sng" dirty="0" smtClean="0">
                <a:latin typeface="Georgia" pitchFamily="18" charset="0"/>
              </a:rPr>
              <a:t>17-10</a:t>
            </a:r>
            <a:r>
              <a:rPr lang="en-US" sz="1400" dirty="0" smtClean="0">
                <a:latin typeface="Georgia" pitchFamily="18" charset="0"/>
              </a:rPr>
              <a:t>    is 0</a:t>
            </a:r>
            <a:r>
              <a:rPr lang="en-US" sz="1400" b="1" dirty="0" smtClean="0">
                <a:latin typeface="Georgia" pitchFamily="18" charset="0"/>
              </a:rPr>
              <a:t>.51 </a:t>
            </a:r>
            <a:r>
              <a:rPr lang="en-US" sz="1400" dirty="0" smtClean="0">
                <a:latin typeface="Georgia" pitchFamily="18" charset="0"/>
              </a:rPr>
              <a:t>which is </a:t>
            </a:r>
            <a:r>
              <a:rPr lang="en-US" sz="1400" b="1" dirty="0" smtClean="0">
                <a:latin typeface="Georgia" pitchFamily="18" charset="0"/>
              </a:rPr>
              <a:t>51%</a:t>
            </a:r>
            <a:r>
              <a:rPr lang="en-US" sz="1400" dirty="0" smtClean="0">
                <a:latin typeface="Georgia" pitchFamily="18" charset="0"/>
              </a:rPr>
              <a:t>. </a:t>
            </a:r>
            <a:endParaRPr lang="en-US" sz="1400" b="1" u="sng" dirty="0" smtClean="0">
              <a:latin typeface="Georgia" pitchFamily="18" charset="0"/>
            </a:endParaRPr>
          </a:p>
          <a:p>
            <a:r>
              <a:rPr lang="en-US" sz="1400" dirty="0" smtClean="0">
                <a:latin typeface="Georgia" pitchFamily="18" charset="0"/>
              </a:rPr>
              <a:t>		 (</a:t>
            </a:r>
            <a:r>
              <a:rPr lang="en-US" sz="1400" b="1" dirty="0" smtClean="0">
                <a:latin typeface="Georgia" pitchFamily="18" charset="0"/>
              </a:rPr>
              <a:t>(17+10)/2)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Georgia" pitchFamily="18" charset="0"/>
              </a:rPr>
              <a:t>The large % increase in price only slightly effected the quantity demanded which makes it inelastic. (% </a:t>
            </a:r>
            <a:r>
              <a:rPr lang="el-GR" sz="1400" b="1" dirty="0" smtClean="0">
                <a:latin typeface="Georgia" pitchFamily="18" charset="0"/>
              </a:rPr>
              <a:t>Δ</a:t>
            </a:r>
            <a:r>
              <a:rPr lang="en-US" sz="1400" b="1" dirty="0" smtClean="0">
                <a:latin typeface="Georgia" pitchFamily="18" charset="0"/>
              </a:rPr>
              <a:t> in QTY Demanded &lt; % </a:t>
            </a:r>
            <a:r>
              <a:rPr lang="el-GR" sz="1400" b="1" dirty="0" smtClean="0">
                <a:latin typeface="Georgia" pitchFamily="18" charset="0"/>
              </a:rPr>
              <a:t>Δ</a:t>
            </a:r>
            <a:r>
              <a:rPr lang="en-US" sz="1400" b="1" dirty="0" smtClean="0">
                <a:latin typeface="Georgia" pitchFamily="18" charset="0"/>
              </a:rPr>
              <a:t> in Price). –Price Elasticity of Demand: 0.47 &lt; 1.</a:t>
            </a:r>
            <a:endParaRPr lang="en-US" sz="1400" dirty="0" smtClean="0">
              <a:latin typeface="Georgia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latin typeface="Georg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920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Conclusions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4256" y="1828800"/>
            <a:ext cx="8153400" cy="203132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bg1"/>
              </a:solidFill>
              <a:latin typeface="Georg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Georgia" pitchFamily="18" charset="0"/>
              </a:rPr>
              <a:t>Increase in cost will lower quantity demanded.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Georgia" pitchFamily="18" charset="0"/>
              </a:rPr>
              <a:t>However, I believe the graph being inelastic shows:</a:t>
            </a:r>
          </a:p>
          <a:p>
            <a:pPr marL="285750" indent="-285750"/>
            <a:r>
              <a:rPr lang="en-US" b="1" dirty="0" smtClean="0">
                <a:solidFill>
                  <a:schemeClr val="bg1"/>
                </a:solidFill>
                <a:latin typeface="Georgia" pitchFamily="18" charset="0"/>
              </a:rPr>
              <a:t>		-Majority of customers will not leave, but in fact stay and 	accept the higher costs. </a:t>
            </a:r>
            <a:endParaRPr lang="en-US" b="1" dirty="0">
              <a:solidFill>
                <a:schemeClr val="bg1"/>
              </a:solidFill>
              <a:latin typeface="Georg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bg1"/>
              </a:solidFill>
              <a:latin typeface="Georgia" pitchFamily="18" charset="0"/>
            </a:endParaRPr>
          </a:p>
          <a:p>
            <a:endParaRPr lang="en-US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726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298</TotalTime>
  <Words>100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BlackTie</vt:lpstr>
      <vt:lpstr>“State Tax Costs Given” Tax exemption for airplane engine-repair parts…Expire</vt:lpstr>
      <vt:lpstr>The Augusta Chronicle</vt:lpstr>
      <vt:lpstr>Slide 3</vt:lpstr>
      <vt:lpstr>Conclusions</vt:lpstr>
    </vt:vector>
  </TitlesOfParts>
  <Company>Augusta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Support Test</dc:creator>
  <cp:lastModifiedBy>BWS</cp:lastModifiedBy>
  <cp:revision>19</cp:revision>
  <cp:lastPrinted>2013-01-28T22:52:31Z</cp:lastPrinted>
  <dcterms:created xsi:type="dcterms:W3CDTF">2013-01-28T20:44:17Z</dcterms:created>
  <dcterms:modified xsi:type="dcterms:W3CDTF">2013-02-07T19:20:17Z</dcterms:modified>
</cp:coreProperties>
</file>