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FE7D-625C-40B6-9A64-A7C006CC965E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8FD9-1689-4C2A-9AE9-FC3FAF4F9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FE7D-625C-40B6-9A64-A7C006CC965E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8FD9-1689-4C2A-9AE9-FC3FAF4F9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FE7D-625C-40B6-9A64-A7C006CC965E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8FD9-1689-4C2A-9AE9-FC3FAF4F9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FE7D-625C-40B6-9A64-A7C006CC965E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8FD9-1689-4C2A-9AE9-FC3FAF4F9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FE7D-625C-40B6-9A64-A7C006CC965E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8FD9-1689-4C2A-9AE9-FC3FAF4F9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FE7D-625C-40B6-9A64-A7C006CC965E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8FD9-1689-4C2A-9AE9-FC3FAF4F9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FE7D-625C-40B6-9A64-A7C006CC965E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8FD9-1689-4C2A-9AE9-FC3FAF4F9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FE7D-625C-40B6-9A64-A7C006CC965E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B28FD9-1689-4C2A-9AE9-FC3FAF4F92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FE7D-625C-40B6-9A64-A7C006CC965E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8FD9-1689-4C2A-9AE9-FC3FAF4F9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FE7D-625C-40B6-9A64-A7C006CC965E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AB28FD9-1689-4C2A-9AE9-FC3FAF4F9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437DFE7D-625C-40B6-9A64-A7C006CC965E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28FD9-1689-4C2A-9AE9-FC3FAF4F9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37DFE7D-625C-40B6-9A64-A7C006CC965E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AB28FD9-1689-4C2A-9AE9-FC3FAF4F9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Online Education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762000"/>
            <a:ext cx="2895600" cy="4114800"/>
          </a:xfrm>
          <a:solidFill>
            <a:schemeClr val="tx2">
              <a:lumMod val="50000"/>
            </a:schemeClr>
          </a:solidFill>
          <a:ln w="19050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Interest in virtual education is rising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Schools offer individualized learning and a flexible schedule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Enrollment continuing to increase </a:t>
            </a:r>
          </a:p>
          <a:p>
            <a:endParaRPr lang="en-US" dirty="0"/>
          </a:p>
        </p:txBody>
      </p:sp>
      <p:pic>
        <p:nvPicPr>
          <p:cNvPr id="4" name="Picture 3" descr="Eco scan sam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304800"/>
            <a:ext cx="3581400" cy="63246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57200" y="1676400"/>
            <a:ext cx="0" cy="472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57200" y="6400800"/>
            <a:ext cx="533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600200" y="2133600"/>
            <a:ext cx="3733800" cy="2895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0" y="12954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Price (hundreds of dollars per student)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486400" y="64008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Quantity (thousands of students)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447800" y="5334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Charter Schools</a:t>
            </a:r>
            <a:endParaRPr lang="en-US" sz="3600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990600" y="2819400"/>
            <a:ext cx="3886200" cy="2895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3352800" y="3505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752600" y="3505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5029200" y="51816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D0</a:t>
            </a:r>
            <a:endParaRPr lang="en-US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4419600" y="57150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D1</a:t>
            </a:r>
            <a:endParaRPr lang="en-US" sz="2000" dirty="0"/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1752600" y="30480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4267200" y="48768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429000" y="3581400"/>
            <a:ext cx="0" cy="29718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828800" y="3505200"/>
            <a:ext cx="0" cy="29718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533400" y="3581400"/>
            <a:ext cx="2971800" cy="3226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>
            <a:off x="2209800" y="662940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5791200" y="914401"/>
            <a:ext cx="3124200" cy="3139321"/>
          </a:xfrm>
          <a:prstGeom prst="rect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Online schools become more popular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The price of online schools, a substitute for charter schools, falls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Demand for charter schools decreases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Positive cross elasticity of demand</a:t>
            </a:r>
          </a:p>
          <a:p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676400" y="64770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276600" y="64770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3352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0" y="50292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0" y="1828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4953000" y="64770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791200" y="4267200"/>
            <a:ext cx="3124200" cy="1631216"/>
          </a:xfrm>
          <a:prstGeom prst="rect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Cross Elasticity of Demand:</a:t>
            </a:r>
          </a:p>
          <a:p>
            <a:r>
              <a:rPr lang="en-US" sz="2000" dirty="0" smtClean="0"/>
              <a:t> -5 percent/ -10 percent= 0.5</a:t>
            </a:r>
          </a:p>
          <a:p>
            <a:endParaRPr lang="en-US" sz="2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457200" y="1524000"/>
            <a:ext cx="0" cy="487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57200" y="6400800"/>
            <a:ext cx="533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endCxn id="13" idx="0"/>
          </p:cNvCxnSpPr>
          <p:nvPr/>
        </p:nvCxnSpPr>
        <p:spPr>
          <a:xfrm>
            <a:off x="1676400" y="2286000"/>
            <a:ext cx="3657600" cy="2895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447800" y="5334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Online Schools</a:t>
            </a:r>
            <a:endParaRPr lang="en-US" sz="3600" dirty="0"/>
          </a:p>
        </p:txBody>
      </p:sp>
      <p:sp>
        <p:nvSpPr>
          <p:cNvPr id="11" name="Oval 10"/>
          <p:cNvSpPr/>
          <p:nvPr/>
        </p:nvSpPr>
        <p:spPr>
          <a:xfrm>
            <a:off x="3200400" y="3505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343400" y="4419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029200" y="51816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D0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791200" y="47244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D1</a:t>
            </a:r>
            <a:endParaRPr lang="en-US" sz="20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505200" y="3429000"/>
            <a:ext cx="1066800" cy="914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276600" y="3581400"/>
            <a:ext cx="0" cy="29718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1" idx="2"/>
            <a:endCxn id="31" idx="3"/>
          </p:cNvCxnSpPr>
          <p:nvPr/>
        </p:nvCxnSpPr>
        <p:spPr>
          <a:xfrm flipH="1" flipV="1">
            <a:off x="533400" y="3537466"/>
            <a:ext cx="2667000" cy="4393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04800" y="4495800"/>
            <a:ext cx="4038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581400" y="66294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791200" y="914401"/>
            <a:ext cx="3124200" cy="4401205"/>
          </a:xfrm>
          <a:prstGeom prst="rect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As the price of online schools declines, the quantity demanded increases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There is a movement along the demand curve for online schools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0" y="3352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0" y="50292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0" y="1828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1524000" y="64770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3124200" y="64770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4800600" y="64770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486400" y="6488668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Quantity (thousands of students)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0" y="12192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Price (hundreds of dollars per student)</a:t>
            </a:r>
            <a:endParaRPr lang="en-US" dirty="0"/>
          </a:p>
        </p:txBody>
      </p:sp>
      <p:cxnSp>
        <p:nvCxnSpPr>
          <p:cNvPr id="47" name="Straight Connector 46"/>
          <p:cNvCxnSpPr>
            <a:stCxn id="12" idx="0"/>
          </p:cNvCxnSpPr>
          <p:nvPr/>
        </p:nvCxnSpPr>
        <p:spPr>
          <a:xfrm>
            <a:off x="4419600" y="4419600"/>
            <a:ext cx="0" cy="20574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200400" y="31242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4648200" y="4343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101</TotalTime>
  <Words>136</Words>
  <Application>Microsoft Office PowerPoint</Application>
  <PresentationFormat>On-screen Show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Technic</vt:lpstr>
      <vt:lpstr>Online Education</vt:lpstr>
      <vt:lpstr>Slide 2</vt:lpstr>
      <vt:lpstr>Slide 3</vt:lpstr>
      <vt:lpstr>Slide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Education</dc:title>
  <dc:creator>Samantha</dc:creator>
  <cp:lastModifiedBy>BWS</cp:lastModifiedBy>
  <cp:revision>12</cp:revision>
  <dcterms:created xsi:type="dcterms:W3CDTF">2013-01-29T02:34:18Z</dcterms:created>
  <dcterms:modified xsi:type="dcterms:W3CDTF">2013-02-07T19:23:04Z</dcterms:modified>
</cp:coreProperties>
</file>