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6" r:id="rId4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A3DF-D649-4D05-B597-329222510BB4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B50F-E160-41E4-8D99-113B2FBD8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95400"/>
            <a:ext cx="513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Natural Gas Hits Decade Low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9680" y="5103674"/>
            <a:ext cx="4074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Macroeconomics 2105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Graph S/D (Decrease Gas Usage)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WSJ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Jan 20, </a:t>
            </a:r>
            <a:r>
              <a:rPr lang="en-US" dirty="0" smtClean="0">
                <a:solidFill>
                  <a:srgbClr val="FF0000"/>
                </a:solidFill>
              </a:rPr>
              <a:t>2012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Student name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75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4036540" cy="6493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246931"/>
            <a:ext cx="3583460" cy="53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39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62200" y="2362200"/>
            <a:ext cx="0" cy="274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362200" y="5105400"/>
            <a:ext cx="335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1450717">
            <a:off x="2706080" y="731239"/>
            <a:ext cx="4038600" cy="4038600"/>
          </a:xfrm>
          <a:prstGeom prst="arc">
            <a:avLst>
              <a:gd name="adj1" fmla="val 1423191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10800000">
            <a:off x="3276600" y="270557"/>
            <a:ext cx="4038600" cy="4038600"/>
          </a:xfrm>
          <a:prstGeom prst="arc">
            <a:avLst>
              <a:gd name="adj1" fmla="val 1415329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62200" y="2362200"/>
            <a:ext cx="304800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86200" y="37338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362200" y="3733800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990600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Natural Gas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352800" y="4191000"/>
            <a:ext cx="0" cy="914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62200" y="4191000"/>
            <a:ext cx="99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41242" y="50408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50292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5842" y="35052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45842" y="3962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6200" y="5193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0574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800" y="5193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74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429000" y="48006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43200" y="38100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200400" y="3505200"/>
            <a:ext cx="381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86600" y="6324600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Microsoft Uighur" pitchFamily="2" charset="-78"/>
                <a:cs typeface="Microsoft Uighur" pitchFamily="2" charset="-78"/>
              </a:rPr>
              <a:t>Edwin Harvey</a:t>
            </a:r>
            <a:endParaRPr lang="en-US" sz="3600" b="1" i="1" dirty="0">
              <a:solidFill>
                <a:srgbClr val="FF0000"/>
              </a:solidFill>
              <a:latin typeface="Microsoft Uighur" pitchFamily="2" charset="-78"/>
              <a:cs typeface="Microsoft Uighur" pitchFamily="2" charset="-78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219451" y="4038600"/>
            <a:ext cx="209549" cy="27253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3752851" y="3581400"/>
            <a:ext cx="209549" cy="27253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46950" y="3886200"/>
            <a:ext cx="282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4572000"/>
            <a:ext cx="2824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3962400"/>
            <a:ext cx="2519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08750" y="4648200"/>
            <a:ext cx="2519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10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56350" y="2286000"/>
            <a:ext cx="2600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3090" y="5550511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Cubic Feet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3301" y="3526851"/>
            <a:ext cx="222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Price Per Cubic Feet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3600" y="1859888"/>
            <a:ext cx="17743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Unusually warm winter results in decreased usage of natural gas for heating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84</TotalTime>
  <Words>58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Winter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Support Test</dc:creator>
  <cp:lastModifiedBy>BWS</cp:lastModifiedBy>
  <cp:revision>12</cp:revision>
  <cp:lastPrinted>2012-01-30T17:54:39Z</cp:lastPrinted>
  <dcterms:created xsi:type="dcterms:W3CDTF">2012-01-30T16:29:58Z</dcterms:created>
  <dcterms:modified xsi:type="dcterms:W3CDTF">2013-01-28T22:11:32Z</dcterms:modified>
</cp:coreProperties>
</file>