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1"/>
            <a:ext cx="8382000" cy="1829761"/>
          </a:xfrm>
        </p:spPr>
        <p:txBody>
          <a:bodyPr/>
          <a:lstStyle/>
          <a:p>
            <a:r>
              <a:rPr lang="en-US" dirty="0" smtClean="0"/>
              <a:t>Loanable Funds Curve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March </a:t>
            </a:r>
            <a:r>
              <a:rPr lang="en-US" dirty="0" smtClean="0"/>
              <a:t>22, 2010</a:t>
            </a:r>
          </a:p>
          <a:p>
            <a:r>
              <a:rPr lang="en-US" dirty="0" smtClean="0"/>
              <a:t>ECON 2105-B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an_Do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75209"/>
            <a:ext cx="6400800" cy="566839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Change in Expected Profit Outlook</a:t>
            </a:r>
            <a:br>
              <a:rPr lang="en-US" dirty="0" smtClean="0"/>
            </a:br>
            <a:r>
              <a:rPr lang="en-US" dirty="0" smtClean="0"/>
              <a:t>For Automobile Industry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81200" y="1676400"/>
            <a:ext cx="5209513" cy="3304401"/>
            <a:chOff x="1981200" y="1828800"/>
            <a:chExt cx="5209513" cy="3304401"/>
          </a:xfrm>
        </p:grpSpPr>
        <p:grpSp>
          <p:nvGrpSpPr>
            <p:cNvPr id="35" name="Group 34"/>
            <p:cNvGrpSpPr/>
            <p:nvPr/>
          </p:nvGrpSpPr>
          <p:grpSpPr>
            <a:xfrm>
              <a:off x="2741613" y="1905000"/>
              <a:ext cx="3354387" cy="3048000"/>
              <a:chOff x="1065213" y="1155700"/>
              <a:chExt cx="3354387" cy="304800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913607" y="2372519"/>
                <a:ext cx="304800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667000" y="4202113"/>
                <a:ext cx="381000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41"/>
              <p:cNvGrpSpPr/>
              <p:nvPr/>
            </p:nvGrpSpPr>
            <p:grpSpPr>
              <a:xfrm>
                <a:off x="1217613" y="1155700"/>
                <a:ext cx="3201987" cy="2895600"/>
                <a:chOff x="1217613" y="1155700"/>
                <a:chExt cx="3201987" cy="28956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-228599" y="2601912"/>
                  <a:ext cx="2895600" cy="31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219200" y="4049713"/>
                  <a:ext cx="3200400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00200" y="1535113"/>
                  <a:ext cx="2209800" cy="1981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981200" y="1306513"/>
                  <a:ext cx="2209800" cy="1981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3048000" y="2678113"/>
                  <a:ext cx="381000" cy="15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1600200" y="1611313"/>
                  <a:ext cx="2133600" cy="1828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1219200" y="2525713"/>
                  <a:ext cx="1447800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1219200" y="2220913"/>
                  <a:ext cx="1752600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2058988" y="3136900"/>
                  <a:ext cx="1827212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1906588" y="3289300"/>
                  <a:ext cx="1522412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1981200" y="1828800"/>
              <a:ext cx="5209513" cy="3304401"/>
              <a:chOff x="76200" y="1154113"/>
              <a:chExt cx="5209513" cy="3304401"/>
            </a:xfrm>
          </p:grpSpPr>
          <p:sp>
            <p:nvSpPr>
              <p:cNvPr id="50" name="TextBox 29"/>
              <p:cNvSpPr txBox="1">
                <a:spLocks noChangeArrowheads="1"/>
              </p:cNvSpPr>
              <p:nvPr/>
            </p:nvSpPr>
            <p:spPr bwMode="auto">
              <a:xfrm>
                <a:off x="3505200" y="3516313"/>
                <a:ext cx="609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DLF</a:t>
                </a:r>
                <a:r>
                  <a:rPr lang="en-US" baseline="-25000" dirty="0" smtClean="0">
                    <a:latin typeface="Calibri" pitchFamily="34" charset="0"/>
                  </a:rPr>
                  <a:t>0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TextBox 30"/>
              <p:cNvSpPr txBox="1">
                <a:spLocks noChangeArrowheads="1"/>
              </p:cNvSpPr>
              <p:nvPr/>
            </p:nvSpPr>
            <p:spPr bwMode="auto">
              <a:xfrm>
                <a:off x="3886200" y="3287713"/>
                <a:ext cx="6094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DLF</a:t>
                </a:r>
                <a:r>
                  <a:rPr lang="en-US" baseline="-25000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TextBox 31"/>
              <p:cNvSpPr txBox="1">
                <a:spLocks noChangeArrowheads="1"/>
              </p:cNvSpPr>
              <p:nvPr/>
            </p:nvSpPr>
            <p:spPr bwMode="auto">
              <a:xfrm>
                <a:off x="3429000" y="1382713"/>
                <a:ext cx="5725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SLF</a:t>
                </a:r>
                <a:r>
                  <a:rPr lang="en-US" baseline="-25000" dirty="0" smtClean="0">
                    <a:latin typeface="Calibri" pitchFamily="34" charset="0"/>
                  </a:rPr>
                  <a:t>0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TextBox 33"/>
              <p:cNvSpPr txBox="1">
                <a:spLocks noChangeArrowheads="1"/>
              </p:cNvSpPr>
              <p:nvPr/>
            </p:nvSpPr>
            <p:spPr bwMode="auto">
              <a:xfrm>
                <a:off x="76200" y="1154113"/>
                <a:ext cx="908647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Real</a:t>
                </a:r>
              </a:p>
              <a:p>
                <a:pPr algn="ctr"/>
                <a:r>
                  <a:rPr lang="en-US" dirty="0" smtClean="0">
                    <a:latin typeface="Calibri" pitchFamily="34" charset="0"/>
                  </a:rPr>
                  <a:t>Interest</a:t>
                </a:r>
              </a:p>
              <a:p>
                <a:pPr algn="ctr"/>
                <a:r>
                  <a:rPr lang="en-US" dirty="0" smtClean="0">
                    <a:latin typeface="Calibri" pitchFamily="34" charset="0"/>
                  </a:rPr>
                  <a:t>Rate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TextBox 34"/>
              <p:cNvSpPr txBox="1">
                <a:spLocks noChangeArrowheads="1"/>
              </p:cNvSpPr>
              <p:nvPr/>
            </p:nvSpPr>
            <p:spPr bwMode="auto">
              <a:xfrm>
                <a:off x="3581400" y="4089182"/>
                <a:ext cx="17043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Loanable Funds 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4038600" y="4800600"/>
              <a:ext cx="3892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Eq</a:t>
              </a:r>
              <a:r>
                <a:rPr lang="en-US" sz="1200" baseline="-25000" dirty="0" smtClean="0">
                  <a:latin typeface="Calibri" pitchFamily="34" charset="0"/>
                </a:rPr>
                <a:t>0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56" name="TextBox 29"/>
            <p:cNvSpPr txBox="1">
              <a:spLocks noChangeArrowheads="1"/>
            </p:cNvSpPr>
            <p:nvPr/>
          </p:nvSpPr>
          <p:spPr bwMode="auto">
            <a:xfrm>
              <a:off x="2514600" y="3200400"/>
              <a:ext cx="3892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Eq</a:t>
              </a:r>
              <a:r>
                <a:rPr lang="en-US" sz="1200" baseline="-25000" dirty="0" smtClean="0">
                  <a:latin typeface="Calibri" pitchFamily="34" charset="0"/>
                </a:rPr>
                <a:t>0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57" name="TextBox 29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3892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Eq</a:t>
              </a:r>
              <a:r>
                <a:rPr lang="en-US" sz="1200" baseline="-25000" dirty="0" smtClean="0">
                  <a:latin typeface="Calibri" pitchFamily="34" charset="0"/>
                </a:rPr>
                <a:t>1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2514600" y="2743200"/>
              <a:ext cx="3892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Eq</a:t>
              </a:r>
              <a:r>
                <a:rPr lang="en-US" sz="1200" baseline="-25000" dirty="0" smtClean="0">
                  <a:latin typeface="Calibri" pitchFamily="34" charset="0"/>
                </a:rPr>
                <a:t>1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60" name="Text Placeholder 59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Increase in Expected Profits= Increase in Demand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loyee orientation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0</TotalTime>
  <Words>36</Words>
  <Application>Microsoft Office PowerPoint</Application>
  <PresentationFormat>On-screen Show (4:3)</PresentationFormat>
  <Paragraphs>18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Employee orientation presentation</vt:lpstr>
      <vt:lpstr>Loanable Funds Curve</vt:lpstr>
      <vt:lpstr>Slide 2</vt:lpstr>
      <vt:lpstr>Change in Expected Profit Outlook For Automobile Industry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2010-02-01T03:29:47Z</dcterms:created>
  <dcterms:modified xsi:type="dcterms:W3CDTF">2012-09-24T16:22:27Z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TC102202121033</vt:lpwstr>
  </property>
</Properties>
</file>