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567CCB4-964F-486C-A3E6-9D89081484B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AEE6626-5481-462D-B0C4-79F186D3E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6781800" cy="19812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Demand &amp; Supply of Loanable Funds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7010400" cy="2925704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/>
              <a:t>“Japan’s Bond Buys Are Seen Pressuring Debt” –Yuka Hayashi, Wall Street Journal</a:t>
            </a:r>
            <a:endParaRPr lang="en-US" sz="3200" b="1" i="1" dirty="0"/>
          </a:p>
          <a:p>
            <a:pPr algn="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2105</a:t>
            </a:r>
          </a:p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3/14/2012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014869" cy="20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758934"/>
            <a:ext cx="344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of Japan’s Masaaki </a:t>
            </a:r>
            <a:r>
              <a:rPr lang="en-US" dirty="0" err="1" smtClean="0"/>
              <a:t>Shirakawa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“Bank of Japan boosted its purchase of Gov. Bonds ”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Yuka Hayashi from the Wall Street Journal (March 5, 2012)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371600"/>
            <a:ext cx="84582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33800"/>
            <a:ext cx="845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53862" y="1474177"/>
            <a:ext cx="0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4419600"/>
            <a:ext cx="342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6071" y="1045796"/>
            <a:ext cx="1331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Real Interest Rate</a:t>
            </a:r>
          </a:p>
          <a:p>
            <a:r>
              <a:rPr lang="en-US" sz="1200" dirty="0" smtClean="0"/>
              <a:t>(percent per year)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73547" y="4576465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Loanable funds</a:t>
            </a:r>
          </a:p>
          <a:p>
            <a:r>
              <a:rPr lang="en-US" sz="1200" dirty="0" smtClean="0"/>
              <a:t>(dollars)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045069" y="2741989"/>
            <a:ext cx="1219200" cy="19643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67200" y="2741989"/>
            <a:ext cx="0" cy="1678822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83925" y="1779434"/>
            <a:ext cx="1524000" cy="22806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80416" y="1926524"/>
            <a:ext cx="2971800" cy="213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22750" y="143349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SLF 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114116" y="36599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DLF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64269" y="4548581"/>
            <a:ext cx="164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Equilibrium funds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32135" y="2503660"/>
            <a:ext cx="112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Equilibrium</a:t>
            </a:r>
          </a:p>
          <a:p>
            <a:r>
              <a:rPr lang="en-US" sz="1400" dirty="0" smtClean="0"/>
              <a:t>Interest Rate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237392"/>
            <a:ext cx="519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&amp; Supply For Loanable Funds In Japan, 2012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219226" y="2667000"/>
            <a:ext cx="95947" cy="982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13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257800"/>
            <a:ext cx="7620000" cy="1447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of Japan Supplying Loanable Funds.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53862" y="1474177"/>
            <a:ext cx="0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4419600"/>
            <a:ext cx="342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6071" y="1045796"/>
            <a:ext cx="1312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Real Interest Rate</a:t>
            </a:r>
          </a:p>
          <a:p>
            <a:r>
              <a:rPr lang="en-US" sz="1000" dirty="0" smtClean="0"/>
              <a:t>(percent per year)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573547" y="4576465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Loanable funds</a:t>
            </a:r>
          </a:p>
          <a:p>
            <a:r>
              <a:rPr lang="en-US" sz="1200" dirty="0" smtClean="0"/>
              <a:t>(dollars)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3015294" y="3272652"/>
            <a:ext cx="2075941" cy="5533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1235" y="3269721"/>
            <a:ext cx="0" cy="1149879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045069" y="2741989"/>
            <a:ext cx="1219200" cy="19643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67200" y="2741989"/>
            <a:ext cx="0" cy="1678822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83925" y="1779434"/>
            <a:ext cx="1524000" cy="22806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456162" y="2180984"/>
            <a:ext cx="1353484" cy="2062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80416" y="1926524"/>
            <a:ext cx="2971800" cy="213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98454" y="177943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SLF 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922750" y="143349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SLF 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114116" y="36599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DLF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0399" y="2806212"/>
            <a:ext cx="0" cy="37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60985" y="4343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605114" y="2590800"/>
            <a:ext cx="7031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85900" y="5852746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“Bank of Japan buys government bonds to help end deflation, could encourage government borrowing.”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6785" y="255004"/>
            <a:ext cx="508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Supply &amp; Demand of Loanable funds in Japan, 2012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6498" y="3212067"/>
            <a:ext cx="112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Equilibrium</a:t>
            </a:r>
          </a:p>
          <a:p>
            <a:r>
              <a:rPr lang="en-US" sz="1400" dirty="0" smtClean="0"/>
              <a:t>Interest Rate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675108" y="4445977"/>
            <a:ext cx="164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Equilibrium funds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730989" y="738019"/>
            <a:ext cx="310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Expected Future =         Supply of </a:t>
            </a:r>
          </a:p>
          <a:p>
            <a:r>
              <a:rPr lang="en-US" sz="1400" b="1" dirty="0" smtClean="0"/>
              <a:t>Income                             Loanable Funds     </a:t>
            </a:r>
            <a:endParaRPr lang="en-US" sz="1400" b="1" dirty="0"/>
          </a:p>
        </p:txBody>
      </p:sp>
      <p:sp>
        <p:nvSpPr>
          <p:cNvPr id="27" name="Down Arrow 26"/>
          <p:cNvSpPr/>
          <p:nvPr/>
        </p:nvSpPr>
        <p:spPr>
          <a:xfrm flipH="1" flipV="1">
            <a:off x="5452574" y="809746"/>
            <a:ext cx="278415" cy="290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flipH="1" flipV="1">
            <a:off x="7145886" y="809746"/>
            <a:ext cx="278415" cy="290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8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349</TotalTime>
  <Words>138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Macro</vt:lpstr>
      <vt:lpstr>Demand &amp; Supply of Loanable Funds</vt:lpstr>
      <vt:lpstr>“Bank of Japan boosted its purchase of Gov. Bonds ” by Yuka Hayashi from the Wall Street Journal (March 5, 2012)</vt:lpstr>
      <vt:lpstr>Slide 3</vt:lpstr>
      <vt:lpstr>Bank of Japan Supplying Loanable Funds.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&amp; Demand</dc:title>
  <dc:creator>Derek A. Thompson</dc:creator>
  <cp:lastModifiedBy>BWS</cp:lastModifiedBy>
  <cp:revision>65</cp:revision>
  <dcterms:created xsi:type="dcterms:W3CDTF">2011-08-29T01:48:23Z</dcterms:created>
  <dcterms:modified xsi:type="dcterms:W3CDTF">2012-09-23T20:40:46Z</dcterms:modified>
</cp:coreProperties>
</file>