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5F027138-C65E-0B42-9830-D217F9F5810D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96D7EE04-3BEB-BD41-8501-13071D356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7138-C65E-0B42-9830-D217F9F5810D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EE04-3BEB-BD41-8501-13071D356F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7138-C65E-0B42-9830-D217F9F5810D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EE04-3BEB-BD41-8501-13071D356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7138-C65E-0B42-9830-D217F9F5810D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EE04-3BEB-BD41-8501-13071D356F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7138-C65E-0B42-9830-D217F9F5810D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EE04-3BEB-BD41-8501-13071D356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7138-C65E-0B42-9830-D217F9F5810D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EE04-3BEB-BD41-8501-13071D356F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7138-C65E-0B42-9830-D217F9F5810D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EE04-3BEB-BD41-8501-13071D356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5F027138-C65E-0B42-9830-D217F9F5810D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7138-C65E-0B42-9830-D217F9F5810D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EE04-3BEB-BD41-8501-13071D356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7138-C65E-0B42-9830-D217F9F5810D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EE04-3BEB-BD41-8501-13071D356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7138-C65E-0B42-9830-D217F9F5810D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EE04-3BEB-BD41-8501-13071D356F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7138-C65E-0B42-9830-D217F9F5810D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EE04-3BEB-BD41-8501-13071D356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7138-C65E-0B42-9830-D217F9F5810D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EE04-3BEB-BD41-8501-13071D356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7138-C65E-0B42-9830-D217F9F5810D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EE04-3BEB-BD41-8501-13071D356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5F027138-C65E-0B42-9830-D217F9F5810D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6D7EE04-3BEB-BD41-8501-13071D356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“Many Manufacturers beg for workers”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777240"/>
            <a:ext cx="3008376" cy="914400"/>
          </a:xfrm>
        </p:spPr>
        <p:txBody>
          <a:bodyPr>
            <a:normAutofit fontScale="90000"/>
          </a:bodyPr>
          <a:lstStyle/>
          <a:p>
            <a:r>
              <a:rPr lang="en-US" sz="2667" dirty="0" smtClean="0"/>
              <a:t>“Many Manufacturers beg for workers”</a:t>
            </a:r>
            <a:endParaRPr lang="en-US" sz="2667" dirty="0"/>
          </a:p>
        </p:txBody>
      </p:sp>
      <p:pic>
        <p:nvPicPr>
          <p:cNvPr id="7" name="Content Placeholder 6" descr="photo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36672" b="-36672"/>
          <a:stretch>
            <a:fillRect/>
          </a:stretch>
        </p:blipFill>
        <p:spPr>
          <a:xfrm>
            <a:off x="4338559" y="-746363"/>
            <a:ext cx="4114800" cy="5468112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530352" y="2198675"/>
            <a:ext cx="3008376" cy="3401568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b="1" dirty="0" smtClean="0"/>
              <a:t>Thousand of manufacturing jobs are going unfilled 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“The shortage of replacements for millions of jobs soon to be vacated by baby boomers retiring from skilled trades”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There has been a shortage of skilled workers because of parents who want better lives for their children than working in manufacturing</a:t>
            </a:r>
            <a:endParaRPr lang="en-US" b="1" dirty="0"/>
          </a:p>
        </p:txBody>
      </p:sp>
      <p:pic>
        <p:nvPicPr>
          <p:cNvPr id="12" name="Picture 11" descr="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673" y="3899459"/>
            <a:ext cx="4066686" cy="2108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Labor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40568" y="3611189"/>
            <a:ext cx="3370784" cy="1588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25166" y="5297375"/>
            <a:ext cx="4012845" cy="1588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8000" y="1926591"/>
            <a:ext cx="1052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</a:rPr>
              <a:t>Real </a:t>
            </a:r>
          </a:p>
          <a:p>
            <a:r>
              <a:rPr lang="en-US" sz="2000" dirty="0" smtClean="0">
                <a:latin typeface="Arial"/>
              </a:rPr>
              <a:t>Wage</a:t>
            </a:r>
          </a:p>
          <a:p>
            <a:r>
              <a:rPr lang="en-US" sz="2000" dirty="0" smtClean="0">
                <a:latin typeface="Arial"/>
              </a:rPr>
              <a:t>Rate</a:t>
            </a:r>
            <a:endParaRPr lang="en-US" sz="2000" dirty="0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7645" y="5678231"/>
            <a:ext cx="840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</a:rPr>
              <a:t>Labor</a:t>
            </a:r>
            <a:endParaRPr lang="en-US" sz="2000" dirty="0">
              <a:latin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86001" y="2289448"/>
            <a:ext cx="3229428" cy="2699838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53345" y="4804620"/>
            <a:ext cx="512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</a:rPr>
              <a:t>LD</a:t>
            </a:r>
            <a:endParaRPr lang="en-US" sz="2000" dirty="0">
              <a:latin typeface="Arial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10800000" flipV="1">
            <a:off x="2724334" y="2521423"/>
            <a:ext cx="3541542" cy="2467861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97900" y="2521423"/>
            <a:ext cx="791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LS</a:t>
            </a:r>
            <a:r>
              <a:rPr lang="en-US" dirty="0" smtClean="0"/>
              <a:t>1 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rot="10800000" flipV="1">
            <a:off x="2286001" y="2289448"/>
            <a:ext cx="3229428" cy="221967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53345" y="1926591"/>
            <a:ext cx="641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LS2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4601912" y="2921533"/>
            <a:ext cx="533822" cy="262456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2901226" y="4369203"/>
            <a:ext cx="1671054" cy="1588"/>
          </a:xfrm>
          <a:prstGeom prst="line">
            <a:avLst/>
          </a:prstGeom>
          <a:ln w="5715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1926755" y="3534470"/>
            <a:ext cx="1809205" cy="1588"/>
          </a:xfrm>
          <a:prstGeom prst="line">
            <a:avLst/>
          </a:prstGeom>
          <a:ln w="5715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3562770" y="4609565"/>
            <a:ext cx="1360387" cy="18408"/>
          </a:xfrm>
          <a:prstGeom prst="line">
            <a:avLst/>
          </a:prstGeom>
          <a:ln w="5715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1926755" y="3938575"/>
            <a:ext cx="2307005" cy="1588"/>
          </a:xfrm>
          <a:prstGeom prst="line">
            <a:avLst/>
          </a:prstGeom>
          <a:ln w="5715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Up Arrow 37"/>
          <p:cNvSpPr/>
          <p:nvPr/>
        </p:nvSpPr>
        <p:spPr>
          <a:xfrm>
            <a:off x="1082553" y="3407226"/>
            <a:ext cx="477733" cy="53293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/>
          <p:cNvSpPr/>
          <p:nvPr/>
        </p:nvSpPr>
        <p:spPr>
          <a:xfrm>
            <a:off x="3791977" y="5678231"/>
            <a:ext cx="460192" cy="40011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201</TotalTime>
  <Words>75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Capital</vt:lpstr>
      <vt:lpstr>“Many Manufacturers beg for workers”</vt:lpstr>
      <vt:lpstr>“Many Manufacturers beg for workers”</vt:lpstr>
      <vt:lpstr>Manufacturing Labor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“Many Manufacturers beg for workers”</dc:title>
  <dc:creator>Megan Williams</dc:creator>
  <cp:lastModifiedBy>Buffie Schmidt</cp:lastModifiedBy>
  <cp:revision>4</cp:revision>
  <dcterms:created xsi:type="dcterms:W3CDTF">2012-10-31T13:57:52Z</dcterms:created>
  <dcterms:modified xsi:type="dcterms:W3CDTF">2012-11-05T19:21:37Z</dcterms:modified>
</cp:coreProperties>
</file>