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5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9ADFF-0A21-44FA-B599-4CA8639707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7CEC0-1320-4FC4-91A3-E4295B73E0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1FAB-9DA2-47CD-80EB-B5CBF4BA4E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29A7-5AFE-42FD-94CD-6A860BF1B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6424-12C3-41ED-96C1-CAA0EDFEAE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BE2F-A2E2-445C-A847-88024E2336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E67D-64B9-447D-9440-CF948F5B4D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AF8700-3176-405D-B2BA-2E56984D88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2E7BC-DDF3-4CC3-B6FE-FCC481B454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28F405E-6F46-4787-A90F-39D7B7BF9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3064B-E722-4CFB-933A-AB79C22E79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8CB4F22-379D-458E-AF09-F877A17893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China’s </a:t>
            </a:r>
            <a:r>
              <a:rPr lang="en-US" dirty="0"/>
              <a:t>Labor Supply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524000"/>
            <a:ext cx="6480048" cy="1752600"/>
          </a:xfrm>
        </p:spPr>
        <p:txBody>
          <a:bodyPr/>
          <a:lstStyle/>
          <a:p>
            <a:r>
              <a:rPr lang="en-US" dirty="0" smtClean="0"/>
              <a:t>ECON </a:t>
            </a:r>
            <a:r>
              <a:rPr lang="en-US" dirty="0"/>
              <a:t>2105 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   China Faces Dwindling Labor Supply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1800" dirty="0" smtClean="0"/>
              <a:t>     By Bloomberg News - Aug 30, 2011</a:t>
            </a:r>
          </a:p>
          <a:p>
            <a:pPr marL="0" indent="0" algn="ctr">
              <a:buNone/>
            </a:pPr>
            <a:endParaRPr lang="en-US" sz="1800" dirty="0" smtClean="0"/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5800" y="1943111"/>
            <a:ext cx="7696200" cy="4651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31464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China Faces Dwindling Labor Supply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China’s 30yr old one-child policy has caused a decrease in population</a:t>
            </a:r>
          </a:p>
          <a:p>
            <a:r>
              <a:rPr lang="en-US" dirty="0" smtClean="0"/>
              <a:t>A decrease in labor force has caused the real wage rate to increase</a:t>
            </a:r>
          </a:p>
          <a:p>
            <a:r>
              <a:rPr lang="en-US" dirty="0" smtClean="0"/>
              <a:t>Chinese companies are forced to upgrade to higher quality / technological products / higher value products</a:t>
            </a:r>
          </a:p>
          <a:p>
            <a:r>
              <a:rPr lang="en-US" dirty="0" smtClean="0"/>
              <a:t>Japan had to do the same thing in the 1960’s and 70’s and look where they are now</a:t>
            </a:r>
          </a:p>
          <a:p>
            <a:r>
              <a:rPr lang="en-US" dirty="0" smtClean="0"/>
              <a:t>It might be a good time to invest in Chinese technological and machine industry companies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9362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China’s </a:t>
            </a:r>
            <a:r>
              <a:rPr lang="en-US" dirty="0"/>
              <a:t>Labor Supply</a:t>
            </a:r>
          </a:p>
        </p:txBody>
      </p:sp>
      <p:cxnSp>
        <p:nvCxnSpPr>
          <p:cNvPr id="29" name="Straight Connector 28"/>
          <p:cNvCxnSpPr/>
          <p:nvPr/>
        </p:nvCxnSpPr>
        <p:spPr>
          <a:xfrm rot="5400000">
            <a:off x="1753394" y="3048794"/>
            <a:ext cx="289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200400" y="4495800"/>
            <a:ext cx="3200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581400" y="1981200"/>
            <a:ext cx="2209800" cy="1981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7" name="TextBox 31"/>
          <p:cNvSpPr txBox="1">
            <a:spLocks noChangeArrowheads="1"/>
          </p:cNvSpPr>
          <p:nvPr/>
        </p:nvSpPr>
        <p:spPr bwMode="auto">
          <a:xfrm>
            <a:off x="5943600" y="36576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latin typeface="Calibri" pitchFamily="34" charset="0"/>
              </a:rPr>
              <a:t>LD</a:t>
            </a:r>
          </a:p>
        </p:txBody>
      </p:sp>
      <p:sp>
        <p:nvSpPr>
          <p:cNvPr id="2058" name="TextBox 32"/>
          <p:cNvSpPr txBox="1">
            <a:spLocks noChangeArrowheads="1"/>
          </p:cNvSpPr>
          <p:nvPr/>
        </p:nvSpPr>
        <p:spPr bwMode="auto">
          <a:xfrm>
            <a:off x="5715000" y="1752600"/>
            <a:ext cx="590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latin typeface="Calibri" pitchFamily="34" charset="0"/>
              </a:rPr>
              <a:t>LS2</a:t>
            </a:r>
          </a:p>
        </p:txBody>
      </p:sp>
      <p:sp>
        <p:nvSpPr>
          <p:cNvPr id="2059" name="TextBox 33"/>
          <p:cNvSpPr txBox="1">
            <a:spLocks noChangeArrowheads="1"/>
          </p:cNvSpPr>
          <p:nvPr/>
        </p:nvSpPr>
        <p:spPr bwMode="auto">
          <a:xfrm>
            <a:off x="2438400" y="1600200"/>
            <a:ext cx="73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latin typeface="Calibri" pitchFamily="34" charset="0"/>
              </a:rPr>
              <a:t>RWR</a:t>
            </a:r>
          </a:p>
        </p:txBody>
      </p:sp>
      <p:sp>
        <p:nvSpPr>
          <p:cNvPr id="2060" name="TextBox 34"/>
          <p:cNvSpPr txBox="1">
            <a:spLocks noChangeArrowheads="1"/>
          </p:cNvSpPr>
          <p:nvPr/>
        </p:nvSpPr>
        <p:spPr bwMode="auto">
          <a:xfrm>
            <a:off x="5638800" y="4648200"/>
            <a:ext cx="958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latin typeface="Calibri" pitchFamily="34" charset="0"/>
              </a:rPr>
              <a:t>LABOR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3581400" y="2057400"/>
            <a:ext cx="213360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 flipH="1" flipV="1">
            <a:off x="2858294" y="31615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0800000">
            <a:off x="4572000" y="46482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0800000">
            <a:off x="3200400" y="2971800"/>
            <a:ext cx="14478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0800000">
            <a:off x="3200400" y="3198813"/>
            <a:ext cx="1752600" cy="158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4305300" y="3848100"/>
            <a:ext cx="12954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3888581" y="3734594"/>
            <a:ext cx="1520825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3886200" y="2286000"/>
            <a:ext cx="213360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9" name="TextBox 43"/>
          <p:cNvSpPr txBox="1">
            <a:spLocks noChangeArrowheads="1"/>
          </p:cNvSpPr>
          <p:nvPr/>
        </p:nvSpPr>
        <p:spPr bwMode="auto">
          <a:xfrm>
            <a:off x="6013450" y="2057400"/>
            <a:ext cx="590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latin typeface="Calibri" pitchFamily="34" charset="0"/>
              </a:rPr>
              <a:t>LS1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 rot="10800000">
            <a:off x="5029200" y="26670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1" name="TextBox 48"/>
          <p:cNvSpPr txBox="1">
            <a:spLocks noChangeArrowheads="1"/>
          </p:cNvSpPr>
          <p:nvPr/>
        </p:nvSpPr>
        <p:spPr bwMode="auto">
          <a:xfrm>
            <a:off x="3255062" y="5410200"/>
            <a:ext cx="22084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u="sng" dirty="0">
                <a:latin typeface="Calibri" pitchFamily="34" charset="0"/>
                <a:ea typeface="Estrangelo Edessa" pitchFamily="66"/>
                <a:cs typeface="Estrangelo Edessa" pitchFamily="66"/>
              </a:rPr>
              <a:t>CURVE SHIFT:</a:t>
            </a:r>
            <a:endParaRPr lang="en-US" dirty="0">
              <a:latin typeface="Calibri" pitchFamily="34" charset="0"/>
            </a:endParaRPr>
          </a:p>
          <a:p>
            <a:pPr>
              <a:buFontTx/>
              <a:buBlip>
                <a:blip r:embed="rId2"/>
              </a:buBlip>
            </a:pPr>
            <a:r>
              <a:rPr lang="en-US" dirty="0">
                <a:latin typeface="Wingdings 3" pitchFamily="18" charset="2"/>
              </a:rPr>
              <a:t>$</a:t>
            </a:r>
            <a:r>
              <a:rPr lang="en-US" dirty="0">
                <a:latin typeface="Calibri" pitchFamily="34" charset="0"/>
              </a:rPr>
              <a:t> LS  = </a:t>
            </a:r>
            <a:r>
              <a:rPr lang="en-US" dirty="0">
                <a:latin typeface="Wingdings 3" pitchFamily="18" charset="2"/>
              </a:rPr>
              <a:t>$</a:t>
            </a:r>
            <a:r>
              <a:rPr lang="en-US" dirty="0">
                <a:latin typeface="Calibri" pitchFamily="34" charset="0"/>
              </a:rPr>
              <a:t>population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68</TotalTime>
  <Words>115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Technic</vt:lpstr>
      <vt:lpstr>China’s Labor Supply</vt:lpstr>
      <vt:lpstr>    China Faces Dwindling Labor Supply</vt:lpstr>
      <vt:lpstr>China Faces Dwindling Labor Supply</vt:lpstr>
      <vt:lpstr>China’s Labor Supply</vt:lpstr>
    </vt:vector>
  </TitlesOfParts>
  <Company> Self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China Labor Supply</dc:title>
  <dc:creator>Iris Lesney</dc:creator>
  <cp:lastModifiedBy>Buffie Schmidt</cp:lastModifiedBy>
  <cp:revision>11</cp:revision>
  <dcterms:created xsi:type="dcterms:W3CDTF">2011-10-21T21:25:43Z</dcterms:created>
  <dcterms:modified xsi:type="dcterms:W3CDTF">2012-10-25T21:38:47Z</dcterms:modified>
</cp:coreProperties>
</file>