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0FF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-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C435-68E6-458E-9F3A-582FCAEE5365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7447C43-AF72-472D-B47C-D1261C7893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C435-68E6-458E-9F3A-582FCAEE5365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47C43-AF72-472D-B47C-D1261C789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C435-68E6-458E-9F3A-582FCAEE5365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47C43-AF72-472D-B47C-D1261C789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C435-68E6-458E-9F3A-582FCAEE5365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47C43-AF72-472D-B47C-D1261C7893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C435-68E6-458E-9F3A-582FCAEE5365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7447C43-AF72-472D-B47C-D1261C789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C435-68E6-458E-9F3A-582FCAEE5365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47C43-AF72-472D-B47C-D1261C7893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C435-68E6-458E-9F3A-582FCAEE5365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47C43-AF72-472D-B47C-D1261C7893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C435-68E6-458E-9F3A-582FCAEE5365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47C43-AF72-472D-B47C-D1261C789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C435-68E6-458E-9F3A-582FCAEE5365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47C43-AF72-472D-B47C-D1261C789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C435-68E6-458E-9F3A-582FCAEE5365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47C43-AF72-472D-B47C-D1261C7893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C435-68E6-458E-9F3A-582FCAEE5365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7447C43-AF72-472D-B47C-D1261C7893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D3CC435-68E6-458E-9F3A-582FCAEE5365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7447C43-AF72-472D-B47C-D1261C789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www.thepremierconsultancy.com/images/iron%20ore%20lumps.jpg"/>
          <p:cNvPicPr>
            <a:picLocks noChangeAspect="1" noChangeArrowheads="1"/>
          </p:cNvPicPr>
          <p:nvPr/>
        </p:nvPicPr>
        <p:blipFill>
          <a:blip r:embed="rId2" cstate="print">
            <a:lum bright="27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7315200" cy="1371600"/>
          </a:xfrm>
        </p:spPr>
        <p:txBody>
          <a:bodyPr>
            <a:normAutofit/>
          </a:bodyPr>
          <a:lstStyle/>
          <a:p>
            <a:r>
              <a:rPr lang="en-US" sz="3200" b="1" i="1" dirty="0" smtClean="0">
                <a:solidFill>
                  <a:schemeClr val="tx1"/>
                </a:solidFill>
                <a:latin typeface="Elephant" pitchFamily="18" charset="0"/>
              </a:rPr>
              <a:t>“Steelmakers Face Hard  Winter”</a:t>
            </a:r>
          </a:p>
          <a:p>
            <a:r>
              <a:rPr lang="en-US" sz="2400" b="1" i="1" dirty="0" smtClean="0">
                <a:solidFill>
                  <a:schemeClr val="tx1"/>
                </a:solidFill>
              </a:rPr>
              <a:t>The Wall Street Journal</a:t>
            </a:r>
          </a:p>
          <a:p>
            <a:endParaRPr lang="en-US" sz="2800" i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7772400" cy="12192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Aggregate Market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410200" y="5638800"/>
            <a:ext cx="33528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1600" b="1" noProof="0" dirty="0" smtClean="0"/>
              <a:t>ECON 2105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600" b="1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11/18/2010</a:t>
            </a:r>
            <a:endParaRPr kumimoji="0" lang="en-US" sz="1600" b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2" name="Picture 6" descr="http://eur.news1.yimg.com/eur.yimg.com/xp/afpji/20090622/newsmlmmd.1e8b60e8e2fd633321e7261cf234b6dd.1d10_steel-giant-arcelormittal-s-office-in-saint-denis-b.jpg"/>
          <p:cNvPicPr>
            <a:picLocks noChangeAspect="1" noChangeArrowheads="1"/>
          </p:cNvPicPr>
          <p:nvPr/>
        </p:nvPicPr>
        <p:blipFill>
          <a:blip r:embed="rId2" cstate="print">
            <a:lum bright="44000"/>
          </a:blip>
          <a:srcRect/>
          <a:stretch>
            <a:fillRect/>
          </a:stretch>
        </p:blipFill>
        <p:spPr bwMode="auto">
          <a:xfrm>
            <a:off x="0" y="0"/>
            <a:ext cx="9227957" cy="6858000"/>
          </a:xfrm>
          <a:prstGeom prst="rect">
            <a:avLst/>
          </a:prstGeom>
          <a:noFill/>
        </p:spPr>
      </p:pic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0" y="1066800"/>
            <a:ext cx="9144000" cy="685799"/>
          </a:xfrm>
        </p:spPr>
        <p:txBody>
          <a:bodyPr/>
          <a:lstStyle/>
          <a:p>
            <a:pPr algn="ctr">
              <a:buClr>
                <a:srgbClr val="FF0000"/>
              </a:buClr>
              <a:buFont typeface="Wingdings" pitchFamily="2" charset="2"/>
              <a:buChar char="§"/>
            </a:pPr>
            <a:r>
              <a:rPr lang="en-US" b="1" dirty="0" smtClean="0"/>
              <a:t>Iron Ore and Coal Prices Increased </a:t>
            </a:r>
          </a:p>
          <a:p>
            <a:pPr algn="ctr">
              <a:buNone/>
            </a:pPr>
            <a:endParaRPr lang="en-US" dirty="0"/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0" y="1676400"/>
            <a:ext cx="9144000" cy="6858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Production must Decrease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457200" y="304800"/>
            <a:ext cx="81534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9906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Aggregate Market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-114300" y="3771900"/>
            <a:ext cx="3581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76400" y="5562600"/>
            <a:ext cx="5105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66800" y="1600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Price level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629400" y="5638800"/>
            <a:ext cx="1295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Real GDP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2819400" y="2743200"/>
            <a:ext cx="3657600" cy="22860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981200" y="2286000"/>
            <a:ext cx="3657600" cy="22860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>
            <a:off x="4724400" y="3200400"/>
            <a:ext cx="685800" cy="158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>
            <a:off x="3124200" y="4191000"/>
            <a:ext cx="685800" cy="158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124200" y="2667000"/>
            <a:ext cx="2895600" cy="2286000"/>
          </a:xfrm>
          <a:prstGeom prst="line">
            <a:avLst/>
          </a:prstGeom>
          <a:ln>
            <a:solidFill>
              <a:srgbClr val="2B0FF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715000" y="1905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AS</a:t>
            </a:r>
            <a:r>
              <a:rPr lang="en-US" baseline="-25000" dirty="0" smtClean="0">
                <a:solidFill>
                  <a:srgbClr val="00B050"/>
                </a:solidFill>
              </a:rPr>
              <a:t>2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00800" y="2438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AS</a:t>
            </a:r>
            <a:r>
              <a:rPr lang="en-US" baseline="-25000" dirty="0" smtClean="0">
                <a:solidFill>
                  <a:srgbClr val="00B050"/>
                </a:solidFill>
              </a:rPr>
              <a:t>1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43600" y="4953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2B0FF7"/>
                </a:solidFill>
              </a:rPr>
              <a:t>AD</a:t>
            </a:r>
            <a:endParaRPr lang="en-US" dirty="0">
              <a:solidFill>
                <a:srgbClr val="2B0FF7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rot="5400000">
            <a:off x="3810000" y="4724400"/>
            <a:ext cx="16764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2857500" y="4457700"/>
            <a:ext cx="22098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0800000">
            <a:off x="1676400" y="3886200"/>
            <a:ext cx="29718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0800000">
            <a:off x="1676400" y="3352800"/>
            <a:ext cx="2286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 flipH="1" flipV="1">
            <a:off x="2476500" y="3619500"/>
            <a:ext cx="381000" cy="1588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0800000">
            <a:off x="4114800" y="4953000"/>
            <a:ext cx="457200" cy="1588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295400" y="3200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</a:t>
            </a:r>
            <a:r>
              <a:rPr lang="en-US" sz="1200" baseline="-25000" dirty="0" smtClean="0"/>
              <a:t>2</a:t>
            </a:r>
            <a:endParaRPr lang="en-US" sz="1200" dirty="0"/>
          </a:p>
        </p:txBody>
      </p:sp>
      <p:sp>
        <p:nvSpPr>
          <p:cNvPr id="45" name="TextBox 44"/>
          <p:cNvSpPr txBox="1"/>
          <p:nvPr/>
        </p:nvSpPr>
        <p:spPr>
          <a:xfrm>
            <a:off x="1295400" y="3733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</a:t>
            </a:r>
            <a:r>
              <a:rPr lang="en-US" sz="1200" baseline="-25000" dirty="0" smtClean="0"/>
              <a:t>1</a:t>
            </a:r>
            <a:endParaRPr lang="en-US" sz="1200" dirty="0"/>
          </a:p>
        </p:txBody>
      </p:sp>
      <p:sp>
        <p:nvSpPr>
          <p:cNvPr id="46" name="TextBox 45"/>
          <p:cNvSpPr txBox="1"/>
          <p:nvPr/>
        </p:nvSpPr>
        <p:spPr>
          <a:xfrm>
            <a:off x="3810000" y="55626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</a:t>
            </a:r>
            <a:r>
              <a:rPr lang="en-US" sz="1200" baseline="-25000" dirty="0" smtClean="0"/>
              <a:t>2</a:t>
            </a:r>
            <a:endParaRPr lang="en-US" sz="1200" dirty="0"/>
          </a:p>
        </p:txBody>
      </p:sp>
      <p:sp>
        <p:nvSpPr>
          <p:cNvPr id="47" name="TextBox 46"/>
          <p:cNvSpPr txBox="1"/>
          <p:nvPr/>
        </p:nvSpPr>
        <p:spPr>
          <a:xfrm>
            <a:off x="4495800" y="55626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</a:t>
            </a:r>
            <a:r>
              <a:rPr lang="en-US" sz="1200" baseline="-25000" dirty="0" smtClean="0"/>
              <a:t>1</a:t>
            </a:r>
            <a:endParaRPr lang="en-US" sz="1200" dirty="0"/>
          </a:p>
        </p:txBody>
      </p:sp>
      <p:sp>
        <p:nvSpPr>
          <p:cNvPr id="25" name="Oval 24"/>
          <p:cNvSpPr/>
          <p:nvPr/>
        </p:nvSpPr>
        <p:spPr>
          <a:xfrm>
            <a:off x="3962400" y="3276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648200" y="3810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</TotalTime>
  <Words>37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Equity</vt:lpstr>
      <vt:lpstr>Aggregate Market</vt:lpstr>
      <vt:lpstr>Slide 2</vt:lpstr>
      <vt:lpstr>Aggregate Market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 Support Test</dc:creator>
  <cp:lastModifiedBy>BWS</cp:lastModifiedBy>
  <cp:revision>19</cp:revision>
  <dcterms:created xsi:type="dcterms:W3CDTF">2010-11-18T01:16:20Z</dcterms:created>
  <dcterms:modified xsi:type="dcterms:W3CDTF">2012-11-05T21:38:36Z</dcterms:modified>
</cp:coreProperties>
</file>