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4" r:id="rId4"/>
    <p:sldId id="265" r:id="rId5"/>
    <p:sldId id="266"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685800" y="1143000"/>
            <a:ext cx="7772400" cy="4572000"/>
            <a:chOff x="1371600" y="1143000"/>
            <a:chExt cx="7772400" cy="5715000"/>
          </a:xfrm>
          <a:effectLst>
            <a:reflection blurRad="6350" stA="50000" endA="300" endPos="15500" dist="50800" dir="5400000" sy="-100000" algn="bl" rotWithShape="0"/>
          </a:effectLst>
        </p:grpSpPr>
        <p:sp>
          <p:nvSpPr>
            <p:cNvPr id="8" name="Rectangle 7"/>
            <p:cNvSpPr/>
            <p:nvPr/>
          </p:nvSpPr>
          <p:spPr>
            <a:xfrm>
              <a:off x="1371600" y="1143000"/>
              <a:ext cx="7772400" cy="57150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1600200" y="1371600"/>
              <a:ext cx="7315200" cy="5486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0" name="Rectangle 9"/>
            <p:cNvSpPr/>
            <p:nvPr/>
          </p:nvSpPr>
          <p:spPr>
            <a:xfrm>
              <a:off x="1828800" y="1600200"/>
              <a:ext cx="6858000" cy="5257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ctrTitle"/>
          </p:nvPr>
        </p:nvSpPr>
        <p:spPr>
          <a:xfrm>
            <a:off x="1371600" y="1676401"/>
            <a:ext cx="6400800" cy="1924050"/>
          </a:xfrm>
        </p:spPr>
        <p:txBody>
          <a:bodyPr vert="horz" lIns="91440" tIns="45720" rIns="91440" bIns="45720" rtlCol="0" anchor="b" anchorCtr="0">
            <a:noAutofit/>
          </a:bodyPr>
          <a:lstStyle>
            <a:lvl1pPr algn="ctr" defTabSz="914400" rtl="0" eaLnBrk="1" latinLnBrk="0" hangingPunct="1">
              <a:spcBef>
                <a:spcPct val="0"/>
              </a:spcBef>
              <a:buNone/>
              <a:defRPr sz="3800" kern="1200">
                <a:solidFill>
                  <a:schemeClr val="tx1">
                    <a:lumMod val="75000"/>
                    <a:lumOff val="25000"/>
                  </a:schemeClr>
                </a:solidFill>
                <a:effectLst>
                  <a:innerShdw blurRad="63500">
                    <a:srgbClr val="F1F1F1"/>
                  </a:inn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71600" y="4039737"/>
            <a:ext cx="6400800" cy="1522862"/>
          </a:xfrm>
        </p:spPr>
        <p:txBody>
          <a:bodyPr vert="horz" lIns="91440" tIns="45720" rIns="91440" bIns="45720" rtlCol="0">
            <a:normAutofit/>
            <a:scene3d>
              <a:camera prst="orthographicFront"/>
              <a:lightRig rig="balanced" dir="t">
                <a:rot lat="0" lon="0" rev="4200000"/>
              </a:lightRig>
            </a:scene3d>
            <a:sp3d extrusionH="31750" prstMaterial="metal">
              <a:bevelT w="25400" h="12700" prst="softRound"/>
            </a:sp3d>
          </a:bodyPr>
          <a:lstStyle>
            <a:lvl1pPr marL="0" indent="0" algn="ctr" defTabSz="914400" rtl="0" eaLnBrk="1" latinLnBrk="0" hangingPunct="1">
              <a:spcBef>
                <a:spcPts val="1500"/>
              </a:spcBef>
              <a:buClr>
                <a:schemeClr val="bg1">
                  <a:lumMod val="65000"/>
                </a:schemeClr>
              </a:buClr>
              <a:buSzPct val="80000"/>
              <a:buFont typeface="Wingdings 2" pitchFamily="18" charset="2"/>
              <a:buNone/>
              <a:defRPr sz="2000" b="0" kern="1200">
                <a:solidFill>
                  <a:schemeClr val="tx1">
                    <a:lumMod val="50000"/>
                    <a:lumOff val="50000"/>
                  </a:schemeClr>
                </a:solidFill>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867400" y="6574536"/>
            <a:ext cx="2133600" cy="274320"/>
          </a:xfrm>
        </p:spPr>
        <p:txBody>
          <a:bodyPr/>
          <a:lstStyle/>
          <a:p>
            <a:fld id="{7F356DEB-E718-419B-9854-3366437076CB}" type="datetimeFigureOut">
              <a:rPr lang="en-US" smtClean="0"/>
              <a:pPr/>
              <a:t>9/2/2011</a:t>
            </a:fld>
            <a:endParaRPr lang="en-US"/>
          </a:p>
        </p:txBody>
      </p:sp>
      <p:sp>
        <p:nvSpPr>
          <p:cNvPr id="5" name="Footer Placeholder 4"/>
          <p:cNvSpPr>
            <a:spLocks noGrp="1"/>
          </p:cNvSpPr>
          <p:nvPr>
            <p:ph type="ftr" sz="quarter" idx="11"/>
          </p:nvPr>
        </p:nvSpPr>
        <p:spPr>
          <a:xfrm>
            <a:off x="1143000" y="6574536"/>
            <a:ext cx="2895600" cy="274320"/>
          </a:xfrm>
        </p:spPr>
        <p:txBody>
          <a:bodyPr/>
          <a:lstStyle/>
          <a:p>
            <a:endParaRPr lang="en-US"/>
          </a:p>
        </p:txBody>
      </p:sp>
      <p:sp>
        <p:nvSpPr>
          <p:cNvPr id="6" name="Slide Number Placeholder 5"/>
          <p:cNvSpPr>
            <a:spLocks noGrp="1"/>
          </p:cNvSpPr>
          <p:nvPr>
            <p:ph type="sldNum" sz="quarter" idx="12"/>
          </p:nvPr>
        </p:nvSpPr>
        <p:spPr>
          <a:xfrm>
            <a:off x="8778240" y="6574536"/>
            <a:ext cx="365760" cy="274320"/>
          </a:xfrm>
        </p:spPr>
        <p:txBody>
          <a:bodyPr/>
          <a:lstStyle/>
          <a:p>
            <a:fld id="{9517E123-A385-445F-9287-845905AE4449}" type="slidenum">
              <a:rPr lang="en-US" smtClean="0"/>
              <a:pPr/>
              <a:t>‹#›</a:t>
            </a:fld>
            <a:endParaRPr lang="en-US"/>
          </a:p>
        </p:txBody>
      </p:sp>
      <p:cxnSp>
        <p:nvCxnSpPr>
          <p:cNvPr id="11" name="Straight Connector 10"/>
          <p:cNvCxnSpPr/>
          <p:nvPr/>
        </p:nvCxnSpPr>
        <p:spPr>
          <a:xfrm rot="10800000">
            <a:off x="2286000" y="3794763"/>
            <a:ext cx="4572000" cy="1588"/>
          </a:xfrm>
          <a:prstGeom prst="line">
            <a:avLst/>
          </a:prstGeom>
          <a:ln w="28575">
            <a:gradFill>
              <a:gsLst>
                <a:gs pos="0">
                  <a:srgbClr val="BEBFBF"/>
                </a:gs>
                <a:gs pos="100000">
                  <a:srgbClr val="F1F1F1"/>
                </a:gs>
              </a:gsLst>
              <a:lin ang="5400000" scaled="0"/>
            </a:gradFill>
          </a:ln>
          <a:effectLst>
            <a:outerShdw blurRad="635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F356DEB-E718-419B-9854-3366437076CB}" type="datetimeFigureOut">
              <a:rPr lang="en-US" smtClean="0"/>
              <a:pPr/>
              <a:t>9/2/2011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7E123-A385-445F-9287-845905AE4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1143000"/>
            <a:ext cx="7772400" cy="5715000"/>
            <a:chOff x="1371600" y="1143000"/>
            <a:chExt cx="7772400" cy="5715000"/>
          </a:xfrm>
        </p:grpSpPr>
        <p:sp>
          <p:nvSpPr>
            <p:cNvPr id="8" name="Rectangle 7"/>
            <p:cNvSpPr/>
            <p:nvPr/>
          </p:nvSpPr>
          <p:spPr>
            <a:xfrm>
              <a:off x="1371600" y="1143000"/>
              <a:ext cx="7772400" cy="57150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1600200" y="1371600"/>
              <a:ext cx="7315200" cy="5486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0" name="Rectangle 9"/>
            <p:cNvSpPr/>
            <p:nvPr/>
          </p:nvSpPr>
          <p:spPr>
            <a:xfrm>
              <a:off x="1828800" y="1600200"/>
              <a:ext cx="6858000" cy="5257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Vertical Text Placeholder 2"/>
          <p:cNvSpPr>
            <a:spLocks noGrp="1"/>
          </p:cNvSpPr>
          <p:nvPr>
            <p:ph type="body" orient="vert" idx="1"/>
          </p:nvPr>
        </p:nvSpPr>
        <p:spPr>
          <a:xfrm>
            <a:off x="609600" y="1828801"/>
            <a:ext cx="6553200" cy="45447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5181600" y="6574536"/>
            <a:ext cx="2133600" cy="274320"/>
          </a:xfrm>
        </p:spPr>
        <p:txBody>
          <a:bodyPr/>
          <a:lstStyle/>
          <a:p>
            <a:fld id="{7F356DEB-E718-419B-9854-3366437076CB}" type="datetimeFigureOut">
              <a:rPr lang="en-US" smtClean="0"/>
              <a:pPr/>
              <a:t>9/2/2011</a:t>
            </a:fld>
            <a:endParaRPr lang="en-US"/>
          </a:p>
        </p:txBody>
      </p:sp>
      <p:sp>
        <p:nvSpPr>
          <p:cNvPr id="5" name="Footer Placeholder 4"/>
          <p:cNvSpPr>
            <a:spLocks noGrp="1"/>
          </p:cNvSpPr>
          <p:nvPr>
            <p:ph type="ftr" sz="quarter" idx="11"/>
          </p:nvPr>
        </p:nvSpPr>
        <p:spPr>
          <a:xfrm>
            <a:off x="457200" y="6574536"/>
            <a:ext cx="2895600" cy="274320"/>
          </a:xfrm>
        </p:spPr>
        <p:txBody>
          <a:bodyPr/>
          <a:lstStyle/>
          <a:p>
            <a:endParaRPr lang="en-US"/>
          </a:p>
        </p:txBody>
      </p:sp>
      <p:sp>
        <p:nvSpPr>
          <p:cNvPr id="6" name="Slide Number Placeholder 5"/>
          <p:cNvSpPr>
            <a:spLocks noGrp="1"/>
          </p:cNvSpPr>
          <p:nvPr>
            <p:ph type="sldNum" sz="quarter" idx="12"/>
          </p:nvPr>
        </p:nvSpPr>
        <p:spPr/>
        <p:txBody>
          <a:bodyPr/>
          <a:lstStyle/>
          <a:p>
            <a:fld id="{9517E123-A385-445F-9287-845905AE4449}" type="slidenum">
              <a:rPr lang="en-US" smtClean="0"/>
              <a:pPr/>
              <a:t>‹#›</a:t>
            </a:fld>
            <a:endParaRPr lang="en-US"/>
          </a:p>
        </p:txBody>
      </p:sp>
      <p:sp>
        <p:nvSpPr>
          <p:cNvPr id="11" name="Rectangle 10"/>
          <p:cNvSpPr/>
          <p:nvPr/>
        </p:nvSpPr>
        <p:spPr>
          <a:xfrm flipV="1">
            <a:off x="8366760" y="0"/>
            <a:ext cx="777240" cy="6858000"/>
          </a:xfrm>
          <a:prstGeom prst="rect">
            <a:avLst/>
          </a:prstGeom>
          <a:gradFill>
            <a:gsLst>
              <a:gs pos="0">
                <a:schemeClr val="bg1">
                  <a:alpha val="50000"/>
                </a:schemeClr>
              </a:gs>
              <a:gs pos="10000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2" name="Straight Connector 11"/>
          <p:cNvCxnSpPr/>
          <p:nvPr/>
        </p:nvCxnSpPr>
        <p:spPr>
          <a:xfrm rot="5400000">
            <a:off x="4940146" y="3428206"/>
            <a:ext cx="6858000" cy="1588"/>
          </a:xfrm>
          <a:prstGeom prst="line">
            <a:avLst/>
          </a:prstGeom>
          <a:ln w="57150">
            <a:gradFill>
              <a:gsLst>
                <a:gs pos="0">
                  <a:srgbClr val="BEBFBF"/>
                </a:gs>
                <a:gs pos="100000">
                  <a:srgbClr val="F1F1F1"/>
                </a:gs>
              </a:gsLst>
              <a:lin ang="5400000" scaled="0"/>
            </a:gradFill>
          </a:ln>
          <a:effectLst>
            <a:outerShdw blurRad="635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8409296" y="152400"/>
            <a:ext cx="734704" cy="5851525"/>
          </a:xfrm>
        </p:spPr>
        <p:txBody>
          <a:bodyPr vert="eaVert" anchor="t" anchorCtr="0"/>
          <a:lstStyle/>
          <a:p>
            <a:r>
              <a:rPr lang="en-US" smtClean="0"/>
              <a:t>Click to edit Master title style</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F356DEB-E718-419B-9854-3366437076CB}" type="datetimeFigureOut">
              <a:rPr lang="en-US" smtClean="0"/>
              <a:pPr/>
              <a:t>9/2/2011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7E123-A385-445F-9287-845905AE44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11"/>
          <p:cNvGrpSpPr/>
          <p:nvPr/>
        </p:nvGrpSpPr>
        <p:grpSpPr>
          <a:xfrm>
            <a:off x="0" y="1143000"/>
            <a:ext cx="7772400" cy="2743200"/>
            <a:chOff x="0" y="1143000"/>
            <a:chExt cx="7772400" cy="2743200"/>
          </a:xfrm>
        </p:grpSpPr>
        <p:sp>
          <p:nvSpPr>
            <p:cNvPr id="9" name="Rectangle 8"/>
            <p:cNvSpPr/>
            <p:nvPr/>
          </p:nvSpPr>
          <p:spPr>
            <a:xfrm>
              <a:off x="0" y="1143000"/>
              <a:ext cx="7772400" cy="2743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0" name="Rectangle 9"/>
            <p:cNvSpPr/>
            <p:nvPr/>
          </p:nvSpPr>
          <p:spPr>
            <a:xfrm>
              <a:off x="0" y="1371600"/>
              <a:ext cx="7543800" cy="22860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Rectangle 10"/>
            <p:cNvSpPr/>
            <p:nvPr/>
          </p:nvSpPr>
          <p:spPr>
            <a:xfrm>
              <a:off x="0" y="1600200"/>
              <a:ext cx="7315200" cy="1828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228600" y="1600200"/>
            <a:ext cx="6858000" cy="1143000"/>
          </a:xfrm>
        </p:spPr>
        <p:txBody>
          <a:bodyPr vert="horz" lIns="91440" tIns="45720" rIns="91440" bIns="45720" rtlCol="0" anchor="b" anchorCtr="0">
            <a:noAutofit/>
          </a:bodyPr>
          <a:lstStyle>
            <a:lvl1pPr algn="l" defTabSz="914400" rtl="0" eaLnBrk="1" latinLnBrk="0" hangingPunct="1">
              <a:spcBef>
                <a:spcPct val="0"/>
              </a:spcBef>
              <a:buNone/>
              <a:defRPr sz="3200" b="0" kern="1200" cap="none" baseline="0">
                <a:solidFill>
                  <a:schemeClr val="tx1">
                    <a:lumMod val="75000"/>
                    <a:lumOff val="25000"/>
                  </a:schemeClr>
                </a:solidFill>
                <a:effectLst>
                  <a:innerShdw blurRad="63500">
                    <a:srgbClr val="F1F1F1"/>
                  </a:inn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228600" y="2756848"/>
            <a:ext cx="6858000" cy="640080"/>
          </a:xfrm>
        </p:spPr>
        <p:txBody>
          <a:bodyPr vert="horz" lIns="91440" tIns="45720" rIns="91440" bIns="45720" rtlCol="0" anchor="t" anchorCtr="0">
            <a:normAutofit/>
            <a:scene3d>
              <a:camera prst="orthographicFront"/>
              <a:lightRig rig="balanced" dir="t">
                <a:rot lat="0" lon="0" rev="4200000"/>
              </a:lightRig>
            </a:scene3d>
            <a:sp3d extrusionH="31750" prstMaterial="metal">
              <a:bevelT w="25400" h="12700" prst="softRound"/>
            </a:sp3d>
          </a:bodyPr>
          <a:lstStyle>
            <a:lvl1pPr marL="0" indent="0">
              <a:buNone/>
              <a:defRPr sz="1600" b="0" kern="1200">
                <a:solidFill>
                  <a:schemeClr val="tx1">
                    <a:lumMod val="50000"/>
                    <a:lumOff val="50000"/>
                  </a:schemeClr>
                </a:solidFill>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1500"/>
              </a:spcBef>
              <a:buClr>
                <a:schemeClr val="bg1">
                  <a:lumMod val="65000"/>
                </a:schemeClr>
              </a:buClr>
              <a:buSzPct val="80000"/>
              <a:buFont typeface="Wingdings 2" pitchFamily="18" charset="2"/>
              <a:buNone/>
            </a:pPr>
            <a:r>
              <a:rPr lang="en-US" smtClean="0"/>
              <a:t>Click to edit Master text styles</a:t>
            </a:r>
          </a:p>
        </p:txBody>
      </p:sp>
      <p:sp>
        <p:nvSpPr>
          <p:cNvPr id="4" name="Date Placeholder 3"/>
          <p:cNvSpPr>
            <a:spLocks noGrp="1"/>
          </p:cNvSpPr>
          <p:nvPr>
            <p:ph type="dt" sz="half" idx="10"/>
          </p:nvPr>
        </p:nvSpPr>
        <p:spPr>
          <a:xfrm>
            <a:off x="4953000" y="6574536"/>
            <a:ext cx="2133600" cy="274320"/>
          </a:xfrm>
        </p:spPr>
        <p:txBody>
          <a:bodyPr/>
          <a:lstStyle/>
          <a:p>
            <a:fld id="{7F356DEB-E718-419B-9854-3366437076CB}" type="datetimeFigureOut">
              <a:rPr lang="en-US" smtClean="0"/>
              <a:pPr/>
              <a:t>9/2/2011</a:t>
            </a:fld>
            <a:endParaRPr lang="en-US"/>
          </a:p>
        </p:txBody>
      </p:sp>
      <p:sp>
        <p:nvSpPr>
          <p:cNvPr id="5" name="Footer Placeholder 4"/>
          <p:cNvSpPr>
            <a:spLocks noGrp="1"/>
          </p:cNvSpPr>
          <p:nvPr>
            <p:ph type="ftr" sz="quarter" idx="11"/>
          </p:nvPr>
        </p:nvSpPr>
        <p:spPr>
          <a:xfrm>
            <a:off x="228600" y="6574536"/>
            <a:ext cx="2895600" cy="274320"/>
          </a:xfrm>
        </p:spPr>
        <p:txBody>
          <a:bodyPr/>
          <a:lstStyle/>
          <a:p>
            <a:endParaRPr lang="en-US"/>
          </a:p>
        </p:txBody>
      </p:sp>
      <p:sp>
        <p:nvSpPr>
          <p:cNvPr id="6" name="Slide Number Placeholder 5"/>
          <p:cNvSpPr>
            <a:spLocks noGrp="1"/>
          </p:cNvSpPr>
          <p:nvPr>
            <p:ph type="sldNum" sz="quarter" idx="12"/>
          </p:nvPr>
        </p:nvSpPr>
        <p:spPr>
          <a:xfrm>
            <a:off x="8778240" y="6574536"/>
            <a:ext cx="365760" cy="274320"/>
          </a:xfrm>
        </p:spPr>
        <p:txBody>
          <a:bodyPr/>
          <a:lstStyle/>
          <a:p>
            <a:fld id="{9517E123-A385-445F-9287-845905AE444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057400" y="1828800"/>
            <a:ext cx="3108960" cy="4544704"/>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376536" y="1828800"/>
            <a:ext cx="3108960" cy="4544704"/>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F356DEB-E718-419B-9854-3366437076CB}" type="datetimeFigureOut">
              <a:rPr lang="en-US" smtClean="0"/>
              <a:pPr/>
              <a:t>9/2/2011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7E123-A385-445F-9287-845905AE44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046288" y="1825934"/>
            <a:ext cx="3108960" cy="639762"/>
          </a:xfrm>
        </p:spPr>
        <p:txBody>
          <a:bodyPr anchor="b">
            <a:normAutofit/>
          </a:bodyPr>
          <a:lstStyle>
            <a:lvl1pPr marL="0" indent="0" algn="ctr">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46288" y="2667000"/>
            <a:ext cx="3108960" cy="3720152"/>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392103" y="1825934"/>
            <a:ext cx="3108960" cy="639762"/>
          </a:xfrm>
        </p:spPr>
        <p:txBody>
          <a:bodyPr anchor="b">
            <a:normAutofit/>
          </a:bodyPr>
          <a:lstStyle>
            <a:lvl1pPr marL="0" indent="0" algn="ctr">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92103" y="2667000"/>
            <a:ext cx="3108960" cy="3720152"/>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7F356DEB-E718-419B-9854-3366437076CB}" type="datetimeFigureOut">
              <a:rPr lang="en-US" smtClean="0"/>
              <a:pPr/>
              <a:t>9/2/2011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17E123-A385-445F-9287-845905AE4449}" type="slidenum">
              <a:rPr lang="en-US" smtClean="0"/>
              <a:pPr/>
              <a:t>‹#›</a:t>
            </a:fld>
            <a:endParaRPr lang="en-US"/>
          </a:p>
        </p:txBody>
      </p:sp>
      <p:cxnSp>
        <p:nvCxnSpPr>
          <p:cNvPr id="10" name="Straight Connector 9"/>
          <p:cNvCxnSpPr/>
          <p:nvPr/>
        </p:nvCxnSpPr>
        <p:spPr>
          <a:xfrm rot="10800000">
            <a:off x="2071048" y="2548267"/>
            <a:ext cx="6400800" cy="1588"/>
          </a:xfrm>
          <a:prstGeom prst="line">
            <a:avLst/>
          </a:prstGeom>
          <a:ln w="28575">
            <a:gradFill>
              <a:gsLst>
                <a:gs pos="0">
                  <a:srgbClr val="BEBFBF"/>
                </a:gs>
                <a:gs pos="100000">
                  <a:srgbClr val="F1F1F1"/>
                </a:gs>
              </a:gsLst>
              <a:lin ang="5400000" scaled="0"/>
            </a:gradFill>
          </a:ln>
          <a:effectLst>
            <a:outerShdw blurRad="635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F356DEB-E718-419B-9854-3366437076CB}" type="datetimeFigureOut">
              <a:rPr lang="en-US" smtClean="0"/>
              <a:pPr/>
              <a:t>9/2/2011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17E123-A385-445F-9287-845905AE444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11"/>
          <p:cNvGrpSpPr/>
          <p:nvPr/>
        </p:nvGrpSpPr>
        <p:grpSpPr>
          <a:xfrm>
            <a:off x="0" y="0"/>
            <a:ext cx="9144000" cy="6400800"/>
            <a:chOff x="0" y="457200"/>
            <a:chExt cx="9144000" cy="6400800"/>
          </a:xfrm>
          <a:effectLst>
            <a:reflection blurRad="6350" stA="50000" endA="300" endPos="6000" dist="50800" dir="5400000" sy="-100000" algn="bl" rotWithShape="0"/>
          </a:effectLst>
        </p:grpSpPr>
        <p:sp>
          <p:nvSpPr>
            <p:cNvPr id="11" name="Rectangle 10"/>
            <p:cNvSpPr/>
            <p:nvPr/>
          </p:nvSpPr>
          <p:spPr>
            <a:xfrm>
              <a:off x="0" y="457200"/>
              <a:ext cx="9144000" cy="6400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0" name="Rectangle 9"/>
            <p:cNvSpPr/>
            <p:nvPr/>
          </p:nvSpPr>
          <p:spPr>
            <a:xfrm>
              <a:off x="228600" y="685800"/>
              <a:ext cx="8686800" cy="6172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457200" y="914400"/>
              <a:ext cx="8229600" cy="5943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 name="Rectangle 5"/>
            <p:cNvSpPr/>
            <p:nvPr/>
          </p:nvSpPr>
          <p:spPr>
            <a:xfrm>
              <a:off x="685800" y="1143000"/>
              <a:ext cx="7772400" cy="57150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 name="Rectangle 6"/>
            <p:cNvSpPr/>
            <p:nvPr/>
          </p:nvSpPr>
          <p:spPr>
            <a:xfrm>
              <a:off x="914400" y="1371600"/>
              <a:ext cx="7315200" cy="5486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 name="Rectangle 7"/>
            <p:cNvSpPr/>
            <p:nvPr/>
          </p:nvSpPr>
          <p:spPr>
            <a:xfrm>
              <a:off x="1143000" y="1600200"/>
              <a:ext cx="6858000" cy="5257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Date Placeholder 1"/>
          <p:cNvSpPr>
            <a:spLocks noGrp="1"/>
          </p:cNvSpPr>
          <p:nvPr>
            <p:ph type="dt" sz="half" idx="10"/>
          </p:nvPr>
        </p:nvSpPr>
        <p:spPr>
          <a:xfrm>
            <a:off x="5867400" y="6574536"/>
            <a:ext cx="2133600" cy="274320"/>
          </a:xfrm>
        </p:spPr>
        <p:txBody>
          <a:bodyPr/>
          <a:lstStyle/>
          <a:p>
            <a:fld id="{7F356DEB-E718-419B-9854-3366437076CB}" type="datetimeFigureOut">
              <a:rPr lang="en-US" smtClean="0"/>
              <a:pPr/>
              <a:t>9/2/2011</a:t>
            </a:fld>
            <a:endParaRPr lang="en-US"/>
          </a:p>
        </p:txBody>
      </p:sp>
      <p:sp>
        <p:nvSpPr>
          <p:cNvPr id="3" name="Footer Placeholder 2"/>
          <p:cNvSpPr>
            <a:spLocks noGrp="1"/>
          </p:cNvSpPr>
          <p:nvPr>
            <p:ph type="ftr" sz="quarter" idx="11"/>
          </p:nvPr>
        </p:nvSpPr>
        <p:spPr>
          <a:xfrm>
            <a:off x="1143000" y="6574536"/>
            <a:ext cx="2895600" cy="274320"/>
          </a:xfrm>
        </p:spPr>
        <p:txBody>
          <a:bodyPr/>
          <a:lstStyle/>
          <a:p>
            <a:endParaRPr lang="en-US"/>
          </a:p>
        </p:txBody>
      </p:sp>
      <p:sp>
        <p:nvSpPr>
          <p:cNvPr id="4" name="Slide Number Placeholder 3"/>
          <p:cNvSpPr>
            <a:spLocks noGrp="1"/>
          </p:cNvSpPr>
          <p:nvPr>
            <p:ph type="sldNum" sz="quarter" idx="12"/>
          </p:nvPr>
        </p:nvSpPr>
        <p:spPr/>
        <p:txBody>
          <a:bodyPr/>
          <a:lstStyle/>
          <a:p>
            <a:fld id="{9517E123-A385-445F-9287-845905AE4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371600" y="1143000"/>
            <a:ext cx="7772400" cy="5257800"/>
            <a:chOff x="1371600" y="1143000"/>
            <a:chExt cx="7772400" cy="5715000"/>
          </a:xfrm>
          <a:effectLst>
            <a:reflection blurRad="6350" stA="50000" endA="300" endPos="6000" dist="50800" dir="5400000" sy="-100000" algn="bl" rotWithShape="0"/>
          </a:effectLst>
        </p:grpSpPr>
        <p:sp>
          <p:nvSpPr>
            <p:cNvPr id="9" name="Rectangle 8"/>
            <p:cNvSpPr/>
            <p:nvPr/>
          </p:nvSpPr>
          <p:spPr>
            <a:xfrm>
              <a:off x="1371600" y="1143000"/>
              <a:ext cx="7772400" cy="57150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0" name="Rectangle 9"/>
            <p:cNvSpPr/>
            <p:nvPr/>
          </p:nvSpPr>
          <p:spPr>
            <a:xfrm>
              <a:off x="1600200" y="1371600"/>
              <a:ext cx="7315200" cy="5486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Rectangle 10"/>
            <p:cNvSpPr/>
            <p:nvPr/>
          </p:nvSpPr>
          <p:spPr>
            <a:xfrm>
              <a:off x="1828800" y="1600200"/>
              <a:ext cx="6858000" cy="5257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Content Placeholder 2"/>
          <p:cNvSpPr>
            <a:spLocks noGrp="1"/>
          </p:cNvSpPr>
          <p:nvPr>
            <p:ph idx="1"/>
          </p:nvPr>
        </p:nvSpPr>
        <p:spPr>
          <a:xfrm>
            <a:off x="3575050" y="1828800"/>
            <a:ext cx="4926013" cy="4343400"/>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828800" y="2133600"/>
            <a:ext cx="1371600" cy="3886200"/>
          </a:xfrm>
        </p:spPr>
        <p:txBody>
          <a:bodyPr/>
          <a:lstStyle>
            <a:lvl1pPr marL="0" indent="0">
              <a:buNone/>
              <a:defRPr sz="14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56DEB-E718-419B-9854-3366437076CB}" type="datetimeFigureOut">
              <a:rPr lang="en-US" smtClean="0"/>
              <a:pPr/>
              <a:t>9/2/2011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7E123-A385-445F-9287-845905AE4449}" type="slidenum">
              <a:rPr lang="en-US" smtClean="0"/>
              <a:pPr/>
              <a:t>‹#›</a:t>
            </a:fld>
            <a:endParaRPr lang="en-US"/>
          </a:p>
        </p:txBody>
      </p:sp>
      <p:sp>
        <p:nvSpPr>
          <p:cNvPr id="13" name="Rectangle 12"/>
          <p:cNvSpPr/>
          <p:nvPr/>
        </p:nvSpPr>
        <p:spPr>
          <a:xfrm rot="5400000">
            <a:off x="3268981" y="-3268981"/>
            <a:ext cx="777240" cy="7315200"/>
          </a:xfrm>
          <a:prstGeom prst="rect">
            <a:avLst/>
          </a:prstGeom>
          <a:gradFill flip="none" rotWithShape="1">
            <a:gsLst>
              <a:gs pos="0">
                <a:schemeClr val="bg1">
                  <a:alpha val="50000"/>
                </a:schemeClr>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rot="10800000">
            <a:off x="1" y="789296"/>
            <a:ext cx="7315200" cy="1588"/>
          </a:xfrm>
          <a:prstGeom prst="line">
            <a:avLst/>
          </a:prstGeom>
          <a:ln w="57150">
            <a:gradFill>
              <a:gsLst>
                <a:gs pos="0">
                  <a:srgbClr val="BEBFBF"/>
                </a:gs>
                <a:gs pos="100000">
                  <a:srgbClr val="F1F1F1"/>
                </a:gs>
              </a:gsLst>
              <a:lin ang="5400000" scaled="0"/>
            </a:gradFill>
          </a:ln>
          <a:effectLst>
            <a:outerShdw blurRad="635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 y="94678"/>
            <a:ext cx="7315200" cy="778778"/>
          </a:xfrm>
        </p:spPr>
        <p:txBody>
          <a:bodyPr vert="horz" lIns="91440" tIns="45720" rIns="91440" bIns="45720" rtlCol="0" anchor="b" anchorCtr="0">
            <a:noAutofit/>
          </a:bodyPr>
          <a:lstStyle>
            <a:lvl1pPr algn="l" defTabSz="914400" rtl="0" eaLnBrk="1" latinLnBrk="0" hangingPunct="1">
              <a:spcBef>
                <a:spcPct val="0"/>
              </a:spcBef>
              <a:buNone/>
              <a:defRPr sz="3200" kern="1200">
                <a:solidFill>
                  <a:schemeClr val="tx1">
                    <a:lumMod val="75000"/>
                    <a:lumOff val="25000"/>
                  </a:schemeClr>
                </a:solidFill>
                <a:effectLst>
                  <a:innerShdw blurRad="114300">
                    <a:srgbClr val="F1F1F1"/>
                  </a:innerShdw>
                </a:effectLst>
                <a:latin typeface="+mj-lt"/>
                <a:ea typeface="+mj-ea"/>
                <a:cs typeface="+mj-cs"/>
              </a:defRPr>
            </a:lvl1pPr>
          </a:lstStyle>
          <a:p>
            <a:r>
              <a:rPr lang="en-US" smtClean="0"/>
              <a:t>Click to edit Master title style</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8" name="Rectangle 17"/>
          <p:cNvSpPr/>
          <p:nvPr/>
        </p:nvSpPr>
        <p:spPr>
          <a:xfrm rot="5400000">
            <a:off x="3268980" y="-3268981"/>
            <a:ext cx="777240" cy="7315200"/>
          </a:xfrm>
          <a:prstGeom prst="rect">
            <a:avLst/>
          </a:prstGeom>
          <a:gradFill flip="none" rotWithShape="1">
            <a:gsLst>
              <a:gs pos="0">
                <a:schemeClr val="bg1">
                  <a:alpha val="50000"/>
                </a:schemeClr>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cxnSp>
        <p:nvCxnSpPr>
          <p:cNvPr id="19" name="Straight Connector 18"/>
          <p:cNvCxnSpPr/>
          <p:nvPr/>
        </p:nvCxnSpPr>
        <p:spPr>
          <a:xfrm rot="10800000">
            <a:off x="0" y="789296"/>
            <a:ext cx="7315200" cy="1588"/>
          </a:xfrm>
          <a:prstGeom prst="line">
            <a:avLst/>
          </a:prstGeom>
          <a:ln w="57150">
            <a:gradFill>
              <a:gsLst>
                <a:gs pos="0">
                  <a:srgbClr val="BEBFBF"/>
                </a:gs>
                <a:gs pos="100000">
                  <a:srgbClr val="F1F1F1"/>
                </a:gs>
              </a:gsLst>
              <a:lin ang="5400000" scaled="0"/>
            </a:gradFill>
          </a:ln>
          <a:effectLst>
            <a:outerShdw blurRad="635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8" name="Group 13"/>
          <p:cNvGrpSpPr/>
          <p:nvPr/>
        </p:nvGrpSpPr>
        <p:grpSpPr>
          <a:xfrm>
            <a:off x="1371600" y="1143000"/>
            <a:ext cx="7772400" cy="5257800"/>
            <a:chOff x="1371600" y="1143000"/>
            <a:chExt cx="7772400" cy="5715000"/>
          </a:xfrm>
          <a:effectLst>
            <a:reflection blurRad="6350" stA="50000" endA="300" endPos="6000" dist="50800" dir="5400000" sy="-100000" algn="bl" rotWithShape="0"/>
          </a:effectLst>
        </p:grpSpPr>
        <p:sp>
          <p:nvSpPr>
            <p:cNvPr id="15" name="Rectangle 14"/>
            <p:cNvSpPr/>
            <p:nvPr/>
          </p:nvSpPr>
          <p:spPr>
            <a:xfrm>
              <a:off x="1371600" y="1143000"/>
              <a:ext cx="7772400" cy="57150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Rectangle 15"/>
            <p:cNvSpPr/>
            <p:nvPr/>
          </p:nvSpPr>
          <p:spPr>
            <a:xfrm>
              <a:off x="1600200" y="1371600"/>
              <a:ext cx="7315200" cy="5486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Rectangle 16"/>
            <p:cNvSpPr/>
            <p:nvPr/>
          </p:nvSpPr>
          <p:spPr>
            <a:xfrm>
              <a:off x="1828800" y="1600200"/>
              <a:ext cx="6858000" cy="5257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0" y="91440"/>
            <a:ext cx="7315200" cy="777240"/>
          </a:xfrm>
        </p:spPr>
        <p:txBody>
          <a:bodyPr vert="horz" lIns="91440" tIns="45720" rIns="91440" bIns="45720" rtlCol="0" anchor="b" anchorCtr="0">
            <a:noAutofit/>
          </a:bodyPr>
          <a:lstStyle>
            <a:lvl1pPr algn="l" defTabSz="914400" rtl="0" eaLnBrk="1" latinLnBrk="0" hangingPunct="1">
              <a:spcBef>
                <a:spcPct val="0"/>
              </a:spcBef>
              <a:buNone/>
              <a:defRPr sz="3200" kern="1200">
                <a:solidFill>
                  <a:schemeClr val="tx1">
                    <a:lumMod val="75000"/>
                    <a:lumOff val="25000"/>
                  </a:schemeClr>
                </a:solidFill>
                <a:effectLst>
                  <a:innerShdw blurRad="114300">
                    <a:srgbClr val="F1F1F1"/>
                  </a:inn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575304" y="1828800"/>
            <a:ext cx="4928616" cy="4562856"/>
          </a:xfrm>
          <a:effectLst>
            <a:reflection blurRad="6350" stA="50000" endA="300" endPos="6000" dist="50800" dir="5400000" sy="-100000" algn="bl" rotWithShape="0"/>
            <a:softEdge rad="31750"/>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828800" y="2130552"/>
            <a:ext cx="1371600" cy="3886200"/>
          </a:xfrm>
        </p:spPr>
        <p:txBody>
          <a:bodyPr vert="horz" lIns="91440" tIns="45720" rIns="91440" bIns="45720" rtlCol="0">
            <a:normAutofit/>
            <a:scene3d>
              <a:camera prst="orthographicFront"/>
              <a:lightRig rig="balanced" dir="t">
                <a:rot lat="0" lon="0" rev="4200000"/>
              </a:lightRig>
            </a:scene3d>
            <a:sp3d extrusionH="57150" prstMaterial="metal">
              <a:bevelT w="25400" h="12700" prst="softRound"/>
            </a:sp3d>
          </a:bodyPr>
          <a:lstStyle>
            <a:lvl1pPr marL="0" indent="0">
              <a:buNone/>
              <a:defRPr sz="1400" b="0" kern="1200">
                <a:solidFill>
                  <a:schemeClr val="tx1">
                    <a:lumMod val="65000"/>
                    <a:lumOff val="35000"/>
                  </a:schemeClr>
                </a:solidFill>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1500"/>
              </a:spcBef>
              <a:buClr>
                <a:schemeClr val="bg1">
                  <a:lumMod val="65000"/>
                </a:schemeClr>
              </a:buClr>
              <a:buSzPct val="80000"/>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7F356DEB-E718-419B-9854-3366437076CB}" type="datetimeFigureOut">
              <a:rPr lang="en-US" smtClean="0"/>
              <a:pPr/>
              <a:t>9/2/2011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7E123-A385-445F-9287-845905AE44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4" name="Group 14"/>
          <p:cNvGrpSpPr/>
          <p:nvPr/>
        </p:nvGrpSpPr>
        <p:grpSpPr>
          <a:xfrm>
            <a:off x="1371600" y="1143000"/>
            <a:ext cx="7772400" cy="5715000"/>
            <a:chOff x="1371600" y="1143000"/>
            <a:chExt cx="7772400" cy="5715000"/>
          </a:xfrm>
        </p:grpSpPr>
        <p:sp>
          <p:nvSpPr>
            <p:cNvPr id="11" name="Rectangle 10"/>
            <p:cNvSpPr/>
            <p:nvPr/>
          </p:nvSpPr>
          <p:spPr>
            <a:xfrm>
              <a:off x="1371600" y="1143000"/>
              <a:ext cx="7772400" cy="57150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4" name="Rectangle 13"/>
            <p:cNvSpPr/>
            <p:nvPr/>
          </p:nvSpPr>
          <p:spPr>
            <a:xfrm>
              <a:off x="1600200" y="1371600"/>
              <a:ext cx="7315200" cy="5486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Rectangle 11"/>
            <p:cNvSpPr/>
            <p:nvPr/>
          </p:nvSpPr>
          <p:spPr>
            <a:xfrm>
              <a:off x="1828800" y="1600200"/>
              <a:ext cx="6858000" cy="52578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10" name="Rectangle 9"/>
          <p:cNvSpPr/>
          <p:nvPr/>
        </p:nvSpPr>
        <p:spPr>
          <a:xfrm>
            <a:off x="0" y="0"/>
            <a:ext cx="777240" cy="6858000"/>
          </a:xfrm>
          <a:prstGeom prst="rect">
            <a:avLst/>
          </a:prstGeom>
          <a:gradFill>
            <a:gsLst>
              <a:gs pos="0">
                <a:schemeClr val="bg1">
                  <a:alpha val="50000"/>
                </a:schemeClr>
              </a:gs>
              <a:gs pos="10000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Text Placeholder 2"/>
          <p:cNvSpPr>
            <a:spLocks noGrp="1"/>
          </p:cNvSpPr>
          <p:nvPr>
            <p:ph type="body" idx="1"/>
          </p:nvPr>
        </p:nvSpPr>
        <p:spPr>
          <a:xfrm>
            <a:off x="2057400" y="1828800"/>
            <a:ext cx="6400800" cy="4544704"/>
          </a:xfrm>
          <a:prstGeom prst="rect">
            <a:avLst/>
          </a:prstGeom>
        </p:spPr>
        <p:txBody>
          <a:bodyPr vert="horz" lIns="91440" tIns="45720" rIns="91440" bIns="45720" rtlCol="0">
            <a:normAutofit/>
            <a:scene3d>
              <a:camera prst="orthographicFront"/>
              <a:lightRig rig="balanced" dir="t">
                <a:rot lat="0" lon="0" rev="4200000"/>
              </a:lightRig>
            </a:scene3d>
            <a:sp3d extrusionH="31750" prstMaterial="metal">
              <a:bevelT w="25400" h="12700" prst="softRound"/>
            </a:sp3d>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Slide Number Placeholder 5"/>
          <p:cNvSpPr>
            <a:spLocks noGrp="1"/>
          </p:cNvSpPr>
          <p:nvPr>
            <p:ph type="sldNum" sz="quarter" idx="4"/>
          </p:nvPr>
        </p:nvSpPr>
        <p:spPr>
          <a:xfrm>
            <a:off x="8778240" y="6574536"/>
            <a:ext cx="365760" cy="274320"/>
          </a:xfrm>
          <a:prstGeom prst="rect">
            <a:avLst/>
          </a:prstGeom>
        </p:spPr>
        <p:txBody>
          <a:bodyPr vert="horz" lIns="45720" tIns="45720" rIns="45720" bIns="45720" rtlCol="0" anchor="ctr"/>
          <a:lstStyle>
            <a:lvl1pPr algn="r">
              <a:defRPr sz="1200">
                <a:solidFill>
                  <a:schemeClr val="tx1">
                    <a:lumMod val="50000"/>
                    <a:lumOff val="50000"/>
                  </a:schemeClr>
                </a:solidFill>
              </a:defRPr>
            </a:lvl1pPr>
          </a:lstStyle>
          <a:p>
            <a:fld id="{9517E123-A385-445F-9287-845905AE4449}" type="slidenum">
              <a:rPr lang="en-US" smtClean="0"/>
              <a:pPr/>
              <a:t>‹#›</a:t>
            </a:fld>
            <a:endParaRPr lang="en-US"/>
          </a:p>
        </p:txBody>
      </p:sp>
      <p:cxnSp>
        <p:nvCxnSpPr>
          <p:cNvPr id="9" name="Straight Connector 8"/>
          <p:cNvCxnSpPr/>
          <p:nvPr/>
        </p:nvCxnSpPr>
        <p:spPr>
          <a:xfrm rot="5400000">
            <a:off x="-2667000" y="3429000"/>
            <a:ext cx="6858000" cy="1588"/>
          </a:xfrm>
          <a:prstGeom prst="line">
            <a:avLst/>
          </a:prstGeom>
          <a:ln w="57150">
            <a:gradFill>
              <a:gsLst>
                <a:gs pos="0">
                  <a:srgbClr val="BEBFBF"/>
                </a:gs>
                <a:gs pos="100000">
                  <a:srgbClr val="F1F1F1"/>
                </a:gs>
              </a:gsLst>
              <a:lin ang="5400000" scaled="0"/>
            </a:gradFill>
          </a:ln>
          <a:effectLst>
            <a:outerShdw blurRad="635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6" name="Date Placeholder 15"/>
          <p:cNvSpPr>
            <a:spLocks noGrp="1"/>
          </p:cNvSpPr>
          <p:nvPr>
            <p:ph type="dt" sz="half" idx="2"/>
          </p:nvPr>
        </p:nvSpPr>
        <p:spPr>
          <a:xfrm>
            <a:off x="6553200" y="6574536"/>
            <a:ext cx="2133600" cy="274320"/>
          </a:xfrm>
          <a:prstGeom prst="rect">
            <a:avLst/>
          </a:prstGeom>
        </p:spPr>
        <p:txBody>
          <a:bodyPr vert="horz" lIns="91440" tIns="45720" rIns="0" bIns="45720" rtlCol="0" anchor="ctr"/>
          <a:lstStyle>
            <a:lvl1pPr algn="r">
              <a:defRPr sz="1200">
                <a:solidFill>
                  <a:schemeClr val="tx1">
                    <a:lumMod val="50000"/>
                    <a:lumOff val="50000"/>
                  </a:schemeClr>
                </a:solidFill>
              </a:defRPr>
            </a:lvl1pPr>
          </a:lstStyle>
          <a:p>
            <a:fld id="{7F356DEB-E718-419B-9854-3366437076CB}" type="datetimeFigureOut">
              <a:rPr lang="en-US" smtClean="0"/>
              <a:pPr/>
              <a:t>9/2/2011</a:t>
            </a:fld>
            <a:endParaRPr lang="en-US"/>
          </a:p>
        </p:txBody>
      </p:sp>
      <p:sp>
        <p:nvSpPr>
          <p:cNvPr id="17" name="Footer Placeholder 16"/>
          <p:cNvSpPr>
            <a:spLocks noGrp="1"/>
          </p:cNvSpPr>
          <p:nvPr>
            <p:ph type="ftr" sz="quarter" idx="3"/>
          </p:nvPr>
        </p:nvSpPr>
        <p:spPr>
          <a:xfrm>
            <a:off x="1828800" y="6574536"/>
            <a:ext cx="2895600" cy="274320"/>
          </a:xfrm>
          <a:prstGeom prst="rect">
            <a:avLst/>
          </a:prstGeom>
        </p:spPr>
        <p:txBody>
          <a:bodyPr vert="horz" lIns="0" tIns="45720" rIns="91440" bIns="45720" rtlCol="0" anchor="ctr"/>
          <a:lstStyle>
            <a:lvl1pPr algn="l">
              <a:defRPr sz="1200">
                <a:solidFill>
                  <a:schemeClr val="tx1">
                    <a:lumMod val="50000"/>
                    <a:lumOff val="50000"/>
                  </a:schemeClr>
                </a:solidFill>
              </a:defRPr>
            </a:lvl1pPr>
          </a:lstStyle>
          <a:p>
            <a:endParaRPr lang="en-US"/>
          </a:p>
        </p:txBody>
      </p:sp>
      <p:sp>
        <p:nvSpPr>
          <p:cNvPr id="2" name="Title Placeholder 1"/>
          <p:cNvSpPr>
            <a:spLocks noGrp="1"/>
          </p:cNvSpPr>
          <p:nvPr>
            <p:ph type="title"/>
          </p:nvPr>
        </p:nvSpPr>
        <p:spPr>
          <a:xfrm rot="16200000">
            <a:off x="-2660177" y="3005919"/>
            <a:ext cx="6248400" cy="846161"/>
          </a:xfrm>
          <a:prstGeom prst="rect">
            <a:avLst/>
          </a:prstGeom>
        </p:spPr>
        <p:txBody>
          <a:bodyPr vert="horz" lIns="91440" tIns="45720" rIns="91440" bIns="45720" rtlCol="0" anchor="b" anchorCtr="0">
            <a:noAutofit/>
          </a:bodyPr>
          <a:lstStyle/>
          <a:p>
            <a:r>
              <a:rPr lang="en-US" smtClean="0"/>
              <a:t>Click to edit Master title style</a:t>
            </a: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tx1">
              <a:lumMod val="75000"/>
              <a:lumOff val="25000"/>
            </a:schemeClr>
          </a:solidFill>
          <a:effectLst>
            <a:innerShdw blurRad="63500">
              <a:srgbClr val="F1F1F1"/>
            </a:innerShdw>
          </a:effectLst>
          <a:latin typeface="+mj-lt"/>
          <a:ea typeface="+mj-ea"/>
          <a:cs typeface="+mj-cs"/>
        </a:defRPr>
      </a:lvl1pPr>
    </p:titleStyle>
    <p:bodyStyle>
      <a:lvl1pPr marL="342900" indent="-342900" algn="l" defTabSz="914400" rtl="0" eaLnBrk="1" latinLnBrk="0" hangingPunct="1">
        <a:spcBef>
          <a:spcPts val="1500"/>
        </a:spcBef>
        <a:buClr>
          <a:schemeClr val="tx1">
            <a:lumMod val="50000"/>
            <a:lumOff val="50000"/>
          </a:schemeClr>
        </a:buClr>
        <a:buSzPct val="80000"/>
        <a:buFont typeface="Wingdings" pitchFamily="2" charset="2"/>
        <a:buChar char=""/>
        <a:defRPr sz="2000" b="0" kern="1200">
          <a:solidFill>
            <a:schemeClr val="tx1">
              <a:lumMod val="65000"/>
              <a:lumOff val="35000"/>
            </a:schemeClr>
          </a:solidFill>
          <a:effectLst/>
          <a:latin typeface="+mn-lt"/>
          <a:ea typeface="+mn-ea"/>
          <a:cs typeface="+mn-cs"/>
        </a:defRPr>
      </a:lvl1pPr>
      <a:lvl2pPr marL="682625" indent="-341313" algn="l" defTabSz="914400" rtl="0" eaLnBrk="1" latinLnBrk="0" hangingPunct="1">
        <a:spcBef>
          <a:spcPts val="1500"/>
        </a:spcBef>
        <a:buClr>
          <a:schemeClr val="tx1">
            <a:lumMod val="50000"/>
            <a:lumOff val="50000"/>
          </a:schemeClr>
        </a:buClr>
        <a:buSzPct val="100000"/>
        <a:buFont typeface="Wingdings" pitchFamily="2" charset="2"/>
        <a:buChar char=""/>
        <a:defRPr sz="1800" b="0" kern="1200">
          <a:solidFill>
            <a:schemeClr val="tx1">
              <a:lumMod val="65000"/>
              <a:lumOff val="35000"/>
            </a:schemeClr>
          </a:solidFill>
          <a:effectLst/>
          <a:latin typeface="+mn-lt"/>
          <a:ea typeface="+mn-ea"/>
          <a:cs typeface="+mn-cs"/>
        </a:defRPr>
      </a:lvl2pPr>
      <a:lvl3pPr marL="1023938" indent="-341313" algn="l" defTabSz="914400" rtl="0" eaLnBrk="1" latinLnBrk="0" hangingPunct="1">
        <a:spcBef>
          <a:spcPts val="1500"/>
        </a:spcBef>
        <a:buClr>
          <a:schemeClr val="tx1">
            <a:lumMod val="50000"/>
            <a:lumOff val="50000"/>
          </a:schemeClr>
        </a:buClr>
        <a:buSzPct val="80000"/>
        <a:buFont typeface="Wingdings" pitchFamily="2" charset="2"/>
        <a:buChar char=""/>
        <a:defRPr sz="1800" b="0" kern="1200">
          <a:solidFill>
            <a:schemeClr val="tx1">
              <a:lumMod val="65000"/>
              <a:lumOff val="35000"/>
            </a:schemeClr>
          </a:solidFill>
          <a:effectLst/>
          <a:latin typeface="+mn-lt"/>
          <a:ea typeface="+mn-ea"/>
          <a:cs typeface="+mn-cs"/>
        </a:defRPr>
      </a:lvl3pPr>
      <a:lvl4pPr marL="1377950" indent="-354013" algn="l" defTabSz="914400" rtl="0" eaLnBrk="1" latinLnBrk="0" hangingPunct="1">
        <a:spcBef>
          <a:spcPts val="1500"/>
        </a:spcBef>
        <a:buClr>
          <a:schemeClr val="tx1">
            <a:lumMod val="50000"/>
            <a:lumOff val="50000"/>
          </a:schemeClr>
        </a:buClr>
        <a:buSzPct val="100000"/>
        <a:buFont typeface="Wingdings" pitchFamily="2" charset="2"/>
        <a:buChar char=""/>
        <a:defRPr sz="1800" b="0" kern="1200">
          <a:solidFill>
            <a:schemeClr val="tx1">
              <a:lumMod val="65000"/>
              <a:lumOff val="35000"/>
            </a:schemeClr>
          </a:solidFill>
          <a:effectLst/>
          <a:latin typeface="+mn-lt"/>
          <a:ea typeface="+mn-ea"/>
          <a:cs typeface="+mn-cs"/>
        </a:defRPr>
      </a:lvl4pPr>
      <a:lvl5pPr marL="1719263" indent="-341313" algn="l" defTabSz="914400" rtl="0" eaLnBrk="1" latinLnBrk="0" hangingPunct="1">
        <a:spcBef>
          <a:spcPts val="1500"/>
        </a:spcBef>
        <a:buClr>
          <a:schemeClr val="tx1">
            <a:lumMod val="50000"/>
            <a:lumOff val="50000"/>
          </a:schemeClr>
        </a:buClr>
        <a:buSzPct val="80000"/>
        <a:buFont typeface="Wingdings" pitchFamily="2" charset="2"/>
        <a:buChar char=""/>
        <a:defRPr sz="1800" b="0" kern="1200">
          <a:solidFill>
            <a:schemeClr val="tx1">
              <a:lumMod val="65000"/>
              <a:lumOff val="35000"/>
            </a:schemeClr>
          </a:solidFill>
          <a:effectLst/>
          <a:latin typeface="+mn-lt"/>
          <a:ea typeface="+mn-ea"/>
          <a:cs typeface="+mn-cs"/>
        </a:defRPr>
      </a:lvl5pPr>
      <a:lvl6pPr marL="2057400" indent="-349250" algn="l" defTabSz="914400" rtl="0" eaLnBrk="1" latinLnBrk="0" hangingPunct="1">
        <a:spcBef>
          <a:spcPts val="1500"/>
        </a:spcBef>
        <a:buClr>
          <a:schemeClr val="tx1">
            <a:lumMod val="50000"/>
            <a:lumOff val="50000"/>
          </a:schemeClr>
        </a:buClr>
        <a:buSzPct val="100000"/>
        <a:buFont typeface="Wingdings" pitchFamily="2" charset="2"/>
        <a:buChar char=""/>
        <a:defRPr sz="1800" b="0" kern="1200">
          <a:solidFill>
            <a:schemeClr val="tx1">
              <a:lumMod val="65000"/>
              <a:lumOff val="35000"/>
            </a:schemeClr>
          </a:solidFill>
          <a:effectLst/>
          <a:latin typeface="+mn-lt"/>
          <a:ea typeface="+mn-ea"/>
          <a:cs typeface="+mn-cs"/>
        </a:defRPr>
      </a:lvl6pPr>
      <a:lvl7pPr marL="2406650" indent="-349250" algn="l" defTabSz="914400" rtl="0" eaLnBrk="1" latinLnBrk="0" hangingPunct="1">
        <a:spcBef>
          <a:spcPts val="1500"/>
        </a:spcBef>
        <a:buClr>
          <a:schemeClr val="tx1">
            <a:lumMod val="50000"/>
            <a:lumOff val="50000"/>
          </a:schemeClr>
        </a:buClr>
        <a:buSzPct val="80000"/>
        <a:buFont typeface="Wingdings" pitchFamily="2" charset="2"/>
        <a:buChar char=""/>
        <a:defRPr sz="1800" b="0" kern="1200">
          <a:solidFill>
            <a:schemeClr val="tx1">
              <a:lumMod val="65000"/>
              <a:lumOff val="35000"/>
            </a:schemeClr>
          </a:solidFill>
          <a:effectLst/>
          <a:latin typeface="+mn-lt"/>
          <a:ea typeface="+mn-ea"/>
          <a:cs typeface="+mn-cs"/>
        </a:defRPr>
      </a:lvl7pPr>
      <a:lvl8pPr marL="2743200" indent="-349250" algn="l" defTabSz="914400" rtl="0" eaLnBrk="1" latinLnBrk="0" hangingPunct="1">
        <a:spcBef>
          <a:spcPts val="1500"/>
        </a:spcBef>
        <a:buClr>
          <a:schemeClr val="tx1">
            <a:lumMod val="50000"/>
            <a:lumOff val="50000"/>
          </a:schemeClr>
        </a:buClr>
        <a:buFont typeface="Wingdings" pitchFamily="2" charset="2"/>
        <a:buChar char=""/>
        <a:defRPr sz="1800" b="0" kern="1200" baseline="0">
          <a:solidFill>
            <a:schemeClr val="tx1">
              <a:lumMod val="65000"/>
              <a:lumOff val="35000"/>
            </a:schemeClr>
          </a:solidFill>
          <a:effectLst/>
          <a:latin typeface="+mn-lt"/>
          <a:ea typeface="+mn-ea"/>
          <a:cs typeface="+mn-cs"/>
        </a:defRPr>
      </a:lvl8pPr>
      <a:lvl9pPr marL="3092450" indent="-349250" algn="l" defTabSz="914400" rtl="0" eaLnBrk="1" latinLnBrk="0" hangingPunct="1">
        <a:spcBef>
          <a:spcPts val="1500"/>
        </a:spcBef>
        <a:buClr>
          <a:schemeClr val="tx1">
            <a:lumMod val="50000"/>
            <a:lumOff val="50000"/>
          </a:schemeClr>
        </a:buClr>
        <a:buSzPct val="80000"/>
        <a:buFont typeface="Wingdings" pitchFamily="2" charset="2"/>
        <a:buChar char=""/>
        <a:defRPr sz="1800" b="0" kern="1200" baseline="0">
          <a:solidFill>
            <a:schemeClr val="tx1">
              <a:lumMod val="65000"/>
              <a:lumOff val="35000"/>
            </a:schemeClr>
          </a:solidFill>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ANNOTATIONS</a:t>
            </a:r>
            <a:endParaRPr lang="en-US" dirty="0"/>
          </a:p>
        </p:txBody>
      </p:sp>
      <p:sp>
        <p:nvSpPr>
          <p:cNvPr id="3" name="Subtitle 2"/>
          <p:cNvSpPr>
            <a:spLocks noGrp="1"/>
          </p:cNvSpPr>
          <p:nvPr>
            <p:ph type="subTitle" idx="1"/>
          </p:nvPr>
        </p:nvSpPr>
        <p:spPr/>
        <p:txBody>
          <a:bodyPr/>
          <a:lstStyle/>
          <a:p>
            <a:r>
              <a:rPr lang="en-US" dirty="0" smtClean="0"/>
              <a:t>B. Schmidt</a:t>
            </a:r>
          </a:p>
          <a:p>
            <a:r>
              <a:rPr lang="en-US" dirty="0" smtClean="0"/>
              <a:t>Augusta State University</a:t>
            </a:r>
          </a:p>
          <a:p>
            <a:r>
              <a:rPr lang="en-US" dirty="0" smtClean="0"/>
              <a:t>Economics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Annotations</a:t>
            </a:r>
            <a:endParaRPr lang="en-US" dirty="0"/>
          </a:p>
        </p:txBody>
      </p:sp>
      <p:sp>
        <p:nvSpPr>
          <p:cNvPr id="3" name="Text Placeholder 2"/>
          <p:cNvSpPr>
            <a:spLocks noGrp="1"/>
          </p:cNvSpPr>
          <p:nvPr>
            <p:ph type="body" idx="1"/>
          </p:nvPr>
        </p:nvSpPr>
        <p:spPr>
          <a:xfrm>
            <a:off x="914400" y="2756848"/>
            <a:ext cx="7620000" cy="3872552"/>
          </a:xfrm>
        </p:spPr>
        <p:txBody>
          <a:bodyPr>
            <a:normAutofit/>
          </a:bodyPr>
          <a:lstStyle/>
          <a:p>
            <a:r>
              <a:rPr lang="en-US" dirty="0" smtClean="0">
                <a:solidFill>
                  <a:schemeClr val="bg2">
                    <a:lumMod val="25000"/>
                  </a:schemeClr>
                </a:solidFill>
              </a:rPr>
              <a:t>Annotations are brief informative summaries</a:t>
            </a:r>
          </a:p>
          <a:p>
            <a:r>
              <a:rPr lang="en-US" dirty="0" smtClean="0">
                <a:solidFill>
                  <a:schemeClr val="bg2">
                    <a:lumMod val="25000"/>
                  </a:schemeClr>
                </a:solidFill>
              </a:rPr>
              <a:t>	Descriptive Annotations</a:t>
            </a:r>
          </a:p>
          <a:p>
            <a:r>
              <a:rPr lang="en-US" dirty="0" smtClean="0">
                <a:solidFill>
                  <a:schemeClr val="bg2">
                    <a:lumMod val="25000"/>
                  </a:schemeClr>
                </a:solidFill>
              </a:rPr>
              <a:t>	Critical Annotations</a:t>
            </a:r>
          </a:p>
          <a:p>
            <a:r>
              <a:rPr lang="en-US" smtClean="0">
                <a:solidFill>
                  <a:schemeClr val="bg2">
                    <a:lumMod val="25000"/>
                  </a:schemeClr>
                </a:solidFill>
              </a:rPr>
              <a:t>	</a:t>
            </a:r>
            <a:endParaRPr lang="en-US" dirty="0" smtClean="0">
              <a:solidFill>
                <a:schemeClr val="bg2">
                  <a:lumMod val="25000"/>
                </a:schemeClr>
              </a:solidFill>
            </a:endParaRPr>
          </a:p>
          <a:p>
            <a:endParaRPr lang="en-US" dirty="0" smtClean="0">
              <a:solidFill>
                <a:schemeClr val="bg2">
                  <a:lumMod val="2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1600" y="1143000"/>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p:txBody>
          <a:bodyPr/>
          <a:lstStyle/>
          <a:p>
            <a:r>
              <a:rPr lang="en-US" dirty="0" smtClean="0"/>
              <a:t>Annotation Elements</a:t>
            </a:r>
            <a:endParaRPr lang="en-US" dirty="0"/>
          </a:p>
        </p:txBody>
      </p:sp>
      <p:sp>
        <p:nvSpPr>
          <p:cNvPr id="6" name="Content Placeholder 5"/>
          <p:cNvSpPr>
            <a:spLocks noGrp="1"/>
          </p:cNvSpPr>
          <p:nvPr>
            <p:ph idx="1"/>
          </p:nvPr>
        </p:nvSpPr>
        <p:spPr>
          <a:xfrm>
            <a:off x="2057400" y="1600200"/>
            <a:ext cx="6400800" cy="5029200"/>
          </a:xfrm>
        </p:spPr>
        <p:txBody>
          <a:bodyPr>
            <a:normAutofit fontScale="92500" lnSpcReduction="10000"/>
          </a:bodyPr>
          <a:lstStyle/>
          <a:p>
            <a:pPr marL="457200" indent="-457200">
              <a:buFont typeface="+mj-lt"/>
              <a:buAutoNum type="arabicPeriod"/>
            </a:pPr>
            <a:r>
              <a:rPr lang="en-US" dirty="0" smtClean="0"/>
              <a:t>Begin with the complete bibliographic entry</a:t>
            </a:r>
          </a:p>
          <a:p>
            <a:pPr marL="796925" lvl="1" indent="-457200"/>
            <a:r>
              <a:rPr lang="en-US" dirty="0" smtClean="0"/>
              <a:t>A specific format is not necessary for this course  </a:t>
            </a:r>
          </a:p>
          <a:p>
            <a:pPr marL="457200" indent="-457200">
              <a:buFont typeface="+mj-lt"/>
              <a:buAutoNum type="arabicPeriod"/>
            </a:pPr>
            <a:r>
              <a:rPr lang="en-US" dirty="0" smtClean="0"/>
              <a:t>Include all of the following: </a:t>
            </a:r>
          </a:p>
          <a:p>
            <a:pPr marL="796925" lvl="1" indent="-457200"/>
            <a:r>
              <a:rPr lang="en-US" dirty="0" smtClean="0"/>
              <a:t>Authority and qualifications of the author, unless extremely well known</a:t>
            </a:r>
          </a:p>
          <a:p>
            <a:pPr marL="796925" lvl="1" indent="-457200"/>
            <a:r>
              <a:rPr lang="en-US" dirty="0" smtClean="0"/>
              <a:t>Scope and main purpose of text. Do not try to summarize the whole work. e.g. "Discusses the positive impact of ….." </a:t>
            </a:r>
          </a:p>
          <a:p>
            <a:pPr marL="796925" lvl="1" indent="-457200"/>
            <a:r>
              <a:rPr lang="en-US" dirty="0" smtClean="0"/>
              <a:t>Any bias that you note. </a:t>
            </a:r>
          </a:p>
          <a:p>
            <a:pPr marL="796925" lvl="1" indent="-457200"/>
            <a:r>
              <a:rPr lang="en-US" smtClean="0"/>
              <a:t>Reflective Summary </a:t>
            </a:r>
            <a:r>
              <a:rPr lang="en-US" dirty="0" smtClean="0"/>
              <a:t>comment. This is only place for your opinion.</a:t>
            </a:r>
          </a:p>
          <a:p>
            <a:pPr marL="457200" indent="-457200">
              <a:buFont typeface="+mj-lt"/>
              <a:buAutoNum type="arabicPeriod"/>
            </a:pPr>
            <a:r>
              <a:rPr lang="en-US" dirty="0" smtClean="0"/>
              <a:t>Do not repeat the words of the title, give the same information in different phrasing</a:t>
            </a:r>
          </a:p>
          <a:p>
            <a:pPr marL="457200" indent="-457200">
              <a:buFont typeface="+mj-lt"/>
              <a:buAutoNum type="arabicPeriod"/>
            </a:pPr>
            <a:r>
              <a:rPr lang="en-US" dirty="0" smtClean="0"/>
              <a:t>Be concise.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Descriptive Annotation</a:t>
            </a:r>
            <a:endParaRPr lang="en-US" dirty="0"/>
          </a:p>
        </p:txBody>
      </p:sp>
      <p:sp>
        <p:nvSpPr>
          <p:cNvPr id="7" name="Content Placeholder 6"/>
          <p:cNvSpPr>
            <a:spLocks noGrp="1"/>
          </p:cNvSpPr>
          <p:nvPr>
            <p:ph idx="1"/>
          </p:nvPr>
        </p:nvSpPr>
        <p:spPr/>
        <p:txBody>
          <a:bodyPr/>
          <a:lstStyle/>
          <a:p>
            <a:r>
              <a:rPr lang="en-US" dirty="0" smtClean="0"/>
              <a:t>London, Herbert. "Five Myths of the Television Age." </a:t>
            </a:r>
            <a:r>
              <a:rPr lang="en-US" i="1" dirty="0" smtClean="0"/>
              <a:t>Television Quarterly</a:t>
            </a:r>
            <a:r>
              <a:rPr lang="en-US" dirty="0" smtClean="0"/>
              <a:t> 10(1) Spring 1982:81-89. The author explains how television contradicts five ideas commonly believed by most people, using specific examples seen on television, such as the assassination of John Kennedy, to demonstrate his points. His examples contradict such truisms as "seeing is believing", "a picture is worth a thousand words", and "satisfaction is its own reward." London uses logical arguments to support his ideas, and doesn't refer to any previous works on the topic: the article is his personal opinion. </a:t>
            </a:r>
            <a:endParaRPr lang="en-US" dirty="0"/>
          </a:p>
        </p:txBody>
      </p:sp>
      <p:sp>
        <p:nvSpPr>
          <p:cNvPr id="8" name="TextBox 7"/>
          <p:cNvSpPr txBox="1"/>
          <p:nvPr/>
        </p:nvSpPr>
        <p:spPr>
          <a:xfrm>
            <a:off x="5486400" y="6477000"/>
            <a:ext cx="2696572" cy="276999"/>
          </a:xfrm>
          <a:prstGeom prst="rect">
            <a:avLst/>
          </a:prstGeom>
          <a:noFill/>
        </p:spPr>
        <p:txBody>
          <a:bodyPr wrap="none" rtlCol="0">
            <a:spAutoFit/>
          </a:bodyPr>
          <a:lstStyle/>
          <a:p>
            <a:r>
              <a:rPr lang="en-US" sz="1200" dirty="0" smtClean="0"/>
              <a:t>Taken from </a:t>
            </a:r>
            <a:r>
              <a:rPr lang="en-US" sz="1200" dirty="0" err="1" smtClean="0"/>
              <a:t>Myrin</a:t>
            </a:r>
            <a:r>
              <a:rPr lang="en-US" sz="1200" dirty="0" smtClean="0"/>
              <a:t> Virtual Library</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486400" y="6477000"/>
            <a:ext cx="2696572" cy="276999"/>
          </a:xfrm>
          <a:prstGeom prst="rect">
            <a:avLst/>
          </a:prstGeom>
          <a:noFill/>
        </p:spPr>
        <p:txBody>
          <a:bodyPr wrap="none" rtlCol="0">
            <a:spAutoFit/>
          </a:bodyPr>
          <a:lstStyle/>
          <a:p>
            <a:r>
              <a:rPr lang="en-US" sz="1200" dirty="0" smtClean="0"/>
              <a:t>Taken from </a:t>
            </a:r>
            <a:r>
              <a:rPr lang="en-US" sz="1200" dirty="0" err="1" smtClean="0"/>
              <a:t>Myrin</a:t>
            </a:r>
            <a:r>
              <a:rPr lang="en-US" sz="1200" dirty="0" smtClean="0"/>
              <a:t> Virtual Library</a:t>
            </a:r>
            <a:endParaRPr lang="en-US" sz="1200" dirty="0"/>
          </a:p>
        </p:txBody>
      </p:sp>
      <p:sp>
        <p:nvSpPr>
          <p:cNvPr id="5" name="Title 4"/>
          <p:cNvSpPr>
            <a:spLocks noGrp="1"/>
          </p:cNvSpPr>
          <p:nvPr>
            <p:ph type="title"/>
          </p:nvPr>
        </p:nvSpPr>
        <p:spPr/>
        <p:txBody>
          <a:bodyPr/>
          <a:lstStyle/>
          <a:p>
            <a:r>
              <a:rPr lang="en-US" dirty="0" smtClean="0"/>
              <a:t>Critical Annotation</a:t>
            </a:r>
            <a:endParaRPr lang="en-US" dirty="0"/>
          </a:p>
        </p:txBody>
      </p:sp>
      <p:sp>
        <p:nvSpPr>
          <p:cNvPr id="6" name="Content Placeholder 5"/>
          <p:cNvSpPr>
            <a:spLocks noGrp="1"/>
          </p:cNvSpPr>
          <p:nvPr>
            <p:ph idx="1"/>
          </p:nvPr>
        </p:nvSpPr>
        <p:spPr/>
        <p:txBody>
          <a:bodyPr>
            <a:normAutofit fontScale="92500" lnSpcReduction="20000"/>
          </a:bodyPr>
          <a:lstStyle/>
          <a:p>
            <a:r>
              <a:rPr lang="en-US" dirty="0" smtClean="0"/>
              <a:t>London, Herbert. "Five Myths of the Television Age." Television Quarterly 10(1) Spring 1982:81-89. Herbert London, a Dean at New York University and author of several books and articles, explains how television contradicts five ideas commonly believed by most people, using specific examples seen on television, such as the assassination of John Kennedy, to demonstrate his points. His examples contradict such truisms as "seeing is believing", "a picture is worth a thousand words", and "satisfaction is its own reward." London uses logical arguments to support his ideas, and doesn't refer to any previous works on the topic: the article is his personal opinion. His style and vocabulary would make the article of interest to any reader. The article clearly illustrates London's points, but does not explore their implications, leaving the reader with many unanswered questions. </a:t>
            </a:r>
            <a:endParaRPr lang="en-US" dirty="0"/>
          </a:p>
        </p:txBody>
      </p:sp>
    </p:spTree>
  </p:cSld>
  <p:clrMapOvr>
    <a:masterClrMapping/>
  </p:clrMapOvr>
</p:sld>
</file>

<file path=ppt/theme/theme1.xml><?xml version="1.0" encoding="utf-8"?>
<a:theme xmlns:a="http://schemas.openxmlformats.org/drawingml/2006/main" name="infinity">
  <a:themeElements>
    <a:clrScheme name="Infinity">
      <a:dk1>
        <a:sysClr val="windowText" lastClr="000000"/>
      </a:dk1>
      <a:lt1>
        <a:sysClr val="window" lastClr="FFFFFF"/>
      </a:lt1>
      <a:dk2>
        <a:srgbClr val="EABB00"/>
      </a:dk2>
      <a:lt2>
        <a:srgbClr val="DEF2FA"/>
      </a:lt2>
      <a:accent1>
        <a:srgbClr val="983DB1"/>
      </a:accent1>
      <a:accent2>
        <a:srgbClr val="47D147"/>
      </a:accent2>
      <a:accent3>
        <a:srgbClr val="CC0053"/>
      </a:accent3>
      <a:accent4>
        <a:srgbClr val="EA950D"/>
      </a:accent4>
      <a:accent5>
        <a:srgbClr val="C800C8"/>
      </a:accent5>
      <a:accent6>
        <a:srgbClr val="6161FF"/>
      </a:accent6>
      <a:hlink>
        <a:srgbClr val="755D00"/>
      </a:hlink>
      <a:folHlink>
        <a:srgbClr val="31AEE0"/>
      </a:folHlink>
    </a:clrScheme>
    <a:fontScheme name="Infinity">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Infinity">
      <a:fillStyleLst>
        <a:solidFill>
          <a:schemeClr val="phClr">
            <a:shade val="95000"/>
            <a:satMod val="115000"/>
          </a:schemeClr>
        </a:solidFill>
        <a:gradFill rotWithShape="1">
          <a:gsLst>
            <a:gs pos="0">
              <a:schemeClr val="phClr">
                <a:tint val="90000"/>
                <a:alpha val="50000"/>
                <a:satMod val="150000"/>
              </a:schemeClr>
            </a:gs>
            <a:gs pos="35000">
              <a:schemeClr val="phClr">
                <a:tint val="100000"/>
                <a:alpha val="80000"/>
                <a:satMod val="130000"/>
              </a:schemeClr>
            </a:gs>
            <a:gs pos="100000">
              <a:schemeClr val="phClr">
                <a:tint val="100000"/>
                <a:shade val="90000"/>
                <a:alpha val="95000"/>
                <a:satMod val="115000"/>
              </a:schemeClr>
            </a:gs>
          </a:gsLst>
          <a:lin ang="5400000" scaled="1"/>
        </a:gradFill>
        <a:gradFill rotWithShape="1">
          <a:gsLst>
            <a:gs pos="0">
              <a:schemeClr val="phClr">
                <a:shade val="51000"/>
                <a:alpha val="90000"/>
                <a:satMod val="130000"/>
              </a:schemeClr>
            </a:gs>
            <a:gs pos="50000">
              <a:schemeClr val="phClr">
                <a:shade val="93000"/>
                <a:alpha val="70000"/>
                <a:satMod val="130000"/>
              </a:schemeClr>
            </a:gs>
            <a:gs pos="75000">
              <a:schemeClr val="phClr">
                <a:shade val="94000"/>
                <a:alpha val="50000"/>
                <a:satMod val="135000"/>
              </a:schemeClr>
            </a:gs>
            <a:gs pos="100000">
              <a:schemeClr val="phClr">
                <a:shade val="94000"/>
                <a:alpha val="50000"/>
                <a:satMod val="135000"/>
              </a:schemeClr>
            </a:gs>
          </a:gsLst>
          <a:lin ang="0" scaled="0"/>
        </a:gradFill>
      </a:fillStyleLst>
      <a:lnStyleLst>
        <a:ln w="19050" cap="flat" cmpd="sng" algn="ctr">
          <a:solidFill>
            <a:schemeClr val="phClr">
              <a:shade val="95000"/>
            </a:schemeClr>
          </a:solidFill>
          <a:prstDash val="solid"/>
        </a:ln>
        <a:ln w="31750" cap="flat" cmpd="sng" algn="ctr">
          <a:solidFill>
            <a:schemeClr val="phClr">
              <a:shade val="95000"/>
              <a:satMod val="110000"/>
            </a:schemeClr>
          </a:solidFill>
          <a:prstDash val="solid"/>
        </a:ln>
        <a:ln w="57150" cap="flat" cmpd="dbl" algn="ctr">
          <a:solidFill>
            <a:schemeClr val="phClr">
              <a:shade val="95000"/>
              <a:satMod val="130000"/>
            </a:schemeClr>
          </a:solidFill>
          <a:prstDash val="solid"/>
        </a:ln>
      </a:lnStyleLst>
      <a:effectStyleLst>
        <a:effectStyle>
          <a:effectLst>
            <a:outerShdw blurRad="63500" dist="25400" dir="5400000" sx="101000" sy="101000" algn="ctr" rotWithShape="0">
              <a:srgbClr val="000000">
                <a:alpha val="50000"/>
              </a:srgbClr>
            </a:outerShdw>
          </a:effectLst>
        </a:effectStyle>
        <a:effectStyle>
          <a:effectLst>
            <a:outerShdw blurRad="63500" dist="12700" dir="5400000" sx="101000" sy="101000" algn="ctr" rotWithShape="0">
              <a:srgbClr val="000000">
                <a:alpha val="50000"/>
              </a:srgbClr>
            </a:outerShdw>
            <a:reflection blurRad="12700" stA="26000" endPos="15000" dist="19050" dir="5400000" sy="-100000" rotWithShape="0"/>
          </a:effectLst>
        </a:effectStyle>
        <a:effectStyle>
          <a:effectLst>
            <a:innerShdw blurRad="101600" dist="12700">
              <a:srgbClr val="000000">
                <a:alpha val="35000"/>
              </a:srgbClr>
            </a:innerShdw>
            <a:reflection blurRad="12700" stA="26000" endPos="25000" dist="19050" dir="5400000" sy="-100000" rotWithShape="0"/>
          </a:effectLst>
          <a:scene3d>
            <a:camera prst="orthographicFront">
              <a:rot lat="0" lon="0" rev="0"/>
            </a:camera>
            <a:lightRig rig="twoPt" dir="t">
              <a:rot lat="0" lon="0" rev="5400000"/>
            </a:lightRig>
          </a:scene3d>
          <a:sp3d>
            <a:bevelT w="38100" prst="coolSlant"/>
          </a:sp3d>
        </a:effectStyle>
      </a:effectStyleLst>
      <a:bgFillStyleLst>
        <a:solidFill>
          <a:schemeClr val="phClr"/>
        </a:solidFill>
        <a:gradFill rotWithShape="1">
          <a:gsLst>
            <a:gs pos="0">
              <a:schemeClr val="phClr">
                <a:tint val="80000"/>
                <a:satMod val="250000"/>
              </a:schemeClr>
            </a:gs>
            <a:gs pos="40000">
              <a:schemeClr val="phClr">
                <a:tint val="90000"/>
                <a:shade val="80000"/>
                <a:satMod val="200000"/>
              </a:schemeClr>
            </a:gs>
            <a:gs pos="100000">
              <a:schemeClr val="phClr">
                <a:shade val="20000"/>
                <a:satMod val="175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infinity</Template>
  <TotalTime>114</TotalTime>
  <Words>312</Words>
  <Application>Microsoft Office PowerPoint</Application>
  <PresentationFormat>On-screen Show (4:3)</PresentationFormat>
  <Paragraphs>25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infinity</vt:lpstr>
      <vt:lpstr>ANNOTATIONS</vt:lpstr>
      <vt:lpstr>Annotations</vt:lpstr>
      <vt:lpstr>Annotation Elements</vt:lpstr>
      <vt:lpstr>Descriptive Annotation</vt:lpstr>
      <vt:lpstr>Critical Annotation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MAPS</dc:title>
  <dc:creator>BWS</dc:creator>
  <cp:lastModifiedBy>BWS</cp:lastModifiedBy>
  <cp:revision>18</cp:revision>
  <dcterms:created xsi:type="dcterms:W3CDTF">2011-07-19T23:24:22Z</dcterms:created>
  <dcterms:modified xsi:type="dcterms:W3CDTF">2011-09-02T15:52:48Z</dcterms:modified>
</cp:coreProperties>
</file>