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62389-6C4D-4B7B-9928-28CA9CDF2C68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65A5D-540A-4F08-B028-439DC78D9D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187" t="11719" r="62500" b="7031"/>
          <a:stretch>
            <a:fillRect/>
          </a:stretch>
        </p:blipFill>
        <p:spPr bwMode="auto">
          <a:xfrm>
            <a:off x="1676400" y="1"/>
            <a:ext cx="6096000" cy="65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BWS</dc:creator>
  <cp:lastModifiedBy>BWS</cp:lastModifiedBy>
  <cp:revision>1</cp:revision>
  <dcterms:created xsi:type="dcterms:W3CDTF">2013-02-07T21:33:43Z</dcterms:created>
  <dcterms:modified xsi:type="dcterms:W3CDTF">2013-02-07T21:37:33Z</dcterms:modified>
</cp:coreProperties>
</file>