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77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1EC10-1540-4095-B246-6B805CC3FE09}" type="datetimeFigureOut">
              <a:rPr lang="en-US"/>
              <a:pPr>
                <a:defRPr/>
              </a:pPr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D6E62E-E724-406F-B97D-847AE81D62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508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2177F-51DC-4DE3-ACFB-31B7A22F179B}" type="datetimeFigureOut">
              <a:rPr lang="en-US"/>
              <a:pPr>
                <a:defRPr/>
              </a:pPr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7AE41-8753-4DE2-ACDC-C2A1359E898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56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9E041A-E703-4D21-8F02-2CBE551D2F64}" type="datetimeFigureOut">
              <a:rPr lang="en-US"/>
              <a:pPr>
                <a:defRPr/>
              </a:pPr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54AEB8-9140-49B9-9467-CB727FF5B0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008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06E54-2556-4FD2-B57E-3E9CD7770289}" type="datetimeFigureOut">
              <a:rPr lang="en-US"/>
              <a:pPr>
                <a:defRPr/>
              </a:pPr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1ACF52-E80C-410F-93FE-2A8F768D587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159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C9A1F-41B4-4F21-BA6C-BE9CA311E5E2}" type="datetimeFigureOut">
              <a:rPr lang="en-US"/>
              <a:pPr>
                <a:defRPr/>
              </a:pPr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ABA1F6-AE75-4063-8CF8-2D121C826C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417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555AD-AD80-4FC4-81F0-F8C93173045B}" type="datetimeFigureOut">
              <a:rPr lang="en-US"/>
              <a:pPr>
                <a:defRPr/>
              </a:pPr>
              <a:t>6/9/2014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C8E3C1-3021-452E-A01B-9D432795B4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059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3F824-6627-48EE-B776-E5EA6F67DD4C}" type="datetimeFigureOut">
              <a:rPr lang="en-US"/>
              <a:pPr>
                <a:defRPr/>
              </a:pPr>
              <a:t>6/9/2014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C0A6EA-75D9-4C53-B79B-E8256596AD3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418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F526F-15F2-4368-94FB-8A4B7200F8B8}" type="datetimeFigureOut">
              <a:rPr lang="en-US"/>
              <a:pPr>
                <a:defRPr/>
              </a:pPr>
              <a:t>6/9/2014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79AE33-E060-4C9B-BC80-DA3C7E7848C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904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D6AB0-2488-4CBC-A080-12D145AC3C3A}" type="datetimeFigureOut">
              <a:rPr lang="en-US"/>
              <a:pPr>
                <a:defRPr/>
              </a:pPr>
              <a:t>6/9/2014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ECCF2A-CA7B-4EBA-87C9-6FE0887C039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715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2DA9B-058B-41E0-95C3-C99969B00635}" type="datetimeFigureOut">
              <a:rPr lang="en-US"/>
              <a:pPr>
                <a:defRPr/>
              </a:pPr>
              <a:t>6/9/2014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DCD0B7-BA62-444E-BE50-65F360EB5E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352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15C10-969F-49FA-8426-A19C994542C8}" type="datetimeFigureOut">
              <a:rPr lang="en-US"/>
              <a:pPr>
                <a:defRPr/>
              </a:pPr>
              <a:t>6/9/2014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B25A09-92F9-43E0-869C-6732447E1E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658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28000"/>
            <a:lum bright="30000" contrast="60000"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503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748"/>
            <a:ext cx="2133600" cy="364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87EE96CE-6BC3-4FCF-8043-BC17B6532992}" type="datetimeFigureOut">
              <a:rPr lang="en-US"/>
              <a:pPr>
                <a:defRPr/>
              </a:pPr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748"/>
            <a:ext cx="2895600" cy="364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748"/>
            <a:ext cx="2133600" cy="364331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CBACF16-5FC7-427B-93E6-317F19D3A3D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8335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6479" y="0"/>
            <a:ext cx="5371042" cy="721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656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2057400" y="57150"/>
            <a:ext cx="5029200" cy="67437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14850" y="800100"/>
            <a:ext cx="2571750" cy="18859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943100" y="517520"/>
            <a:ext cx="5257800" cy="715581"/>
          </a:xfrm>
          <a:prstGeom prst="rect">
            <a:avLst/>
          </a:prstGeom>
          <a:scene3d>
            <a:camera prst="orthographicFront">
              <a:rot lat="0" lon="0" rev="600000"/>
            </a:camera>
            <a:lightRig rig="threePt" dir="t"/>
          </a:scene3d>
        </p:spPr>
        <p:txBody>
          <a:bodyPr anchor="ctr">
            <a:spAutoFit/>
            <a:sp3d extrusionH="57150">
              <a:bevelT w="38100" h="38100"/>
            </a:sp3d>
          </a:bodyPr>
          <a:lstStyle/>
          <a:p>
            <a:pPr algn="ctr">
              <a:defRPr/>
            </a:pPr>
            <a:r>
              <a:rPr lang="en-US" sz="4050" b="1" dirty="0" smtClean="0">
                <a:ln w="19050" cmpd="sng">
                  <a:solidFill>
                    <a:srgbClr val="EEECE1">
                      <a:lumMod val="50000"/>
                    </a:srgbClr>
                  </a:solidFill>
                  <a:prstDash val="solid"/>
                </a:ln>
                <a:solidFill>
                  <a:srgbClr val="9BBB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 Hour </a:t>
            </a:r>
            <a:r>
              <a:rPr lang="en-US" sz="4050" b="1" dirty="0" smtClean="0">
                <a:ln w="381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Computer Lab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581400" y="5867400"/>
            <a:ext cx="3390900" cy="7848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flat" dir="tl">
              <a:rot lat="0" lon="0" rev="6600000"/>
            </a:lightRig>
          </a:scene3d>
          <a:sp3d>
            <a:bevelT/>
          </a:sp3d>
        </p:spPr>
        <p:txBody>
          <a:bodyPr wrap="square">
            <a:spAutoFit/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1500" b="1" dirty="0" smtClean="0">
                <a:ln w="11430">
                  <a:solidFill>
                    <a:srgbClr val="C0504D">
                      <a:lumMod val="75000"/>
                    </a:srgbClr>
                  </a:solidFill>
                </a:ln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Lucida Calligraphy" pitchFamily="66" charset="0"/>
              </a:rPr>
              <a:t>Study Plan hours are required!</a:t>
            </a:r>
          </a:p>
          <a:p>
            <a:pPr algn="ctr">
              <a:defRPr/>
            </a:pPr>
            <a:r>
              <a:rPr lang="en-US" sz="1500" b="1" dirty="0" smtClean="0">
                <a:ln w="11430">
                  <a:solidFill>
                    <a:srgbClr val="C0504D">
                      <a:lumMod val="75000"/>
                    </a:srgbClr>
                  </a:solidFill>
                </a:ln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Lucida Calligraphy" pitchFamily="66" charset="0"/>
              </a:rPr>
              <a:t>Study Groups are Highly Recommended!</a:t>
            </a:r>
            <a:endParaRPr lang="en-US" sz="1500" b="1" dirty="0">
              <a:ln w="11430">
                <a:solidFill>
                  <a:srgbClr val="C0504D">
                    <a:lumMod val="75000"/>
                  </a:srgbClr>
                </a:solidFill>
              </a:ln>
              <a:gradFill>
                <a:gsLst>
                  <a:gs pos="0">
                    <a:srgbClr val="C0504D">
                      <a:tint val="70000"/>
                      <a:satMod val="245000"/>
                    </a:srgbClr>
                  </a:gs>
                  <a:gs pos="75000">
                    <a:srgbClr val="C0504D">
                      <a:tint val="90000"/>
                      <a:shade val="60000"/>
                      <a:satMod val="240000"/>
                    </a:srgbClr>
                  </a:gs>
                  <a:gs pos="100000">
                    <a:srgbClr val="C0504D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Lucida Calligraphy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57650" y="1219200"/>
            <a:ext cx="2914650" cy="60016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endParaRPr lang="en-US" sz="1650" dirty="0" smtClean="0">
              <a:solidFill>
                <a:srgbClr val="92D050"/>
              </a:solidFill>
            </a:endParaRPr>
          </a:p>
          <a:p>
            <a:pPr algn="ctr">
              <a:defRPr/>
            </a:pPr>
            <a:endParaRPr lang="en-US" sz="1650" dirty="0">
              <a:solidFill>
                <a:srgbClr val="92D05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171699" y="3022937"/>
            <a:ext cx="364331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500" b="1" dirty="0" smtClean="0">
                <a:ln w="6350" cmpd="sng">
                  <a:solidFill>
                    <a:prstClr val="white">
                      <a:lumMod val="50000"/>
                    </a:prstClr>
                  </a:solidFill>
                  <a:prstDash val="solid"/>
                </a:ln>
                <a:solidFill>
                  <a:srgbClr val="8064A2">
                    <a:lumMod val="50000"/>
                  </a:srgbClr>
                </a:solidFill>
              </a:rPr>
              <a:t>Campus Security: 706.721.8119</a:t>
            </a:r>
          </a:p>
          <a:p>
            <a:pPr>
              <a:defRPr/>
            </a:pPr>
            <a:r>
              <a:rPr lang="en-US" sz="1500" b="1" dirty="0" smtClean="0">
                <a:ln w="6350" cmpd="sng">
                  <a:solidFill>
                    <a:prstClr val="white">
                      <a:lumMod val="50000"/>
                    </a:prstClr>
                  </a:solidFill>
                  <a:prstDash val="solid"/>
                </a:ln>
                <a:solidFill>
                  <a:srgbClr val="8064A2">
                    <a:lumMod val="50000"/>
                  </a:srgbClr>
                </a:solidFill>
              </a:rPr>
              <a:t>TIME</a:t>
            </a:r>
            <a:r>
              <a:rPr lang="en-US" sz="1500" b="1" dirty="0">
                <a:ln w="6350" cmpd="sng">
                  <a:solidFill>
                    <a:prstClr val="white">
                      <a:lumMod val="50000"/>
                    </a:prstClr>
                  </a:solidFill>
                  <a:prstDash val="solid"/>
                </a:ln>
                <a:solidFill>
                  <a:srgbClr val="8064A2">
                    <a:lumMod val="50000"/>
                  </a:srgbClr>
                </a:solidFill>
              </a:rPr>
              <a:t>: </a:t>
            </a:r>
            <a:r>
              <a:rPr lang="en-US" sz="1500" b="1" dirty="0" smtClean="0">
                <a:ln w="6350" cmpd="sng">
                  <a:solidFill>
                    <a:prstClr val="white">
                      <a:lumMod val="50000"/>
                    </a:prstClr>
                  </a:solidFill>
                  <a:prstDash val="solid"/>
                </a:ln>
                <a:solidFill>
                  <a:srgbClr val="8064A2">
                    <a:lumMod val="50000"/>
                  </a:srgbClr>
                </a:solidFill>
              </a:rPr>
              <a:t>24 Hours</a:t>
            </a:r>
            <a:endParaRPr lang="en-US" sz="1500" b="1" dirty="0">
              <a:ln w="6350" cmpd="sng">
                <a:solidFill>
                  <a:prstClr val="white">
                    <a:lumMod val="50000"/>
                  </a:prstClr>
                </a:solidFill>
                <a:prstDash val="solid"/>
              </a:ln>
              <a:solidFill>
                <a:srgbClr val="8064A2">
                  <a:lumMod val="50000"/>
                </a:srgbClr>
              </a:solidFill>
            </a:endParaRPr>
          </a:p>
          <a:p>
            <a:pPr>
              <a:defRPr/>
            </a:pPr>
            <a:r>
              <a:rPr lang="en-US" sz="1500" b="1" dirty="0">
                <a:ln w="6350" cmpd="sng">
                  <a:solidFill>
                    <a:prstClr val="white">
                      <a:lumMod val="50000"/>
                    </a:prstClr>
                  </a:solidFill>
                  <a:prstDash val="solid"/>
                </a:ln>
                <a:solidFill>
                  <a:srgbClr val="8064A2">
                    <a:lumMod val="50000"/>
                  </a:srgbClr>
                </a:solidFill>
              </a:rPr>
              <a:t>Where: </a:t>
            </a:r>
            <a:r>
              <a:rPr lang="en-US" sz="1500" b="1" dirty="0" smtClean="0">
                <a:ln w="6350" cmpd="sng">
                  <a:solidFill>
                    <a:prstClr val="white">
                      <a:lumMod val="50000"/>
                    </a:prstClr>
                  </a:solidFill>
                  <a:prstDash val="solid"/>
                </a:ln>
                <a:solidFill>
                  <a:srgbClr val="8064A2">
                    <a:lumMod val="50000"/>
                  </a:srgbClr>
                </a:solidFill>
              </a:rPr>
              <a:t>AH – N132 and E152</a:t>
            </a:r>
            <a:endParaRPr lang="en-US" sz="1500" b="1" dirty="0">
              <a:ln w="6350" cmpd="sng">
                <a:solidFill>
                  <a:prstClr val="white">
                    <a:lumMod val="50000"/>
                  </a:prstClr>
                </a:solidFill>
                <a:prstDash val="solid"/>
              </a:ln>
              <a:solidFill>
                <a:srgbClr val="8064A2">
                  <a:lumMod val="50000"/>
                </a:srgbClr>
              </a:solidFill>
            </a:endParaRPr>
          </a:p>
          <a:p>
            <a:pPr>
              <a:defRPr/>
            </a:pPr>
            <a:r>
              <a:rPr lang="en-US" sz="1500" b="1" dirty="0">
                <a:ln w="6350" cmpd="sng">
                  <a:solidFill>
                    <a:prstClr val="white">
                      <a:lumMod val="50000"/>
                    </a:prstClr>
                  </a:solidFill>
                  <a:prstDash val="solid"/>
                </a:ln>
                <a:solidFill>
                  <a:srgbClr val="8064A2">
                    <a:lumMod val="50000"/>
                  </a:srgbClr>
                </a:solidFill>
              </a:rPr>
              <a:t>Who: </a:t>
            </a:r>
            <a:r>
              <a:rPr lang="en-US" sz="1500" b="1" dirty="0" smtClean="0">
                <a:ln w="6350" cmpd="sng">
                  <a:solidFill>
                    <a:prstClr val="white">
                      <a:lumMod val="50000"/>
                    </a:prstClr>
                  </a:solidFill>
                  <a:prstDash val="solid"/>
                </a:ln>
                <a:solidFill>
                  <a:srgbClr val="8064A2">
                    <a:lumMod val="50000"/>
                  </a:srgbClr>
                </a:solidFill>
              </a:rPr>
              <a:t>Any Econ2105 or Econ2106 student</a:t>
            </a:r>
            <a:endParaRPr lang="en-US" sz="1500" b="1" dirty="0">
              <a:ln w="6350" cmpd="sng">
                <a:solidFill>
                  <a:prstClr val="white">
                    <a:lumMod val="50000"/>
                  </a:prstClr>
                </a:solidFill>
                <a:prstDash val="solid"/>
              </a:ln>
              <a:solidFill>
                <a:srgbClr val="8064A2">
                  <a:lumMod val="50000"/>
                </a:srgbClr>
              </a:solidFill>
            </a:endParaRPr>
          </a:p>
        </p:txBody>
      </p:sp>
      <p:pic>
        <p:nvPicPr>
          <p:cNvPr id="30" name="Picture 29" descr="Hull College Logo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 b="15625"/>
          <a:stretch>
            <a:fillRect/>
          </a:stretch>
        </p:blipFill>
        <p:spPr bwMode="auto">
          <a:xfrm>
            <a:off x="2228850" y="6174673"/>
            <a:ext cx="947921" cy="51187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>
            <a:outerShdw blurRad="50800" dist="50800" dir="5400000" algn="ctr" rotWithShape="0">
              <a:srgbClr val="969696"/>
            </a:outerShdw>
            <a:reflection blurRad="6350" stA="52000" endA="300" endPos="35000" dir="5400000" sy="-100000" algn="bl" rotWithShape="0"/>
          </a:effectLst>
        </p:spPr>
      </p:pic>
      <p:sp>
        <p:nvSpPr>
          <p:cNvPr id="33" name="Rectangle 32"/>
          <p:cNvSpPr/>
          <p:nvPr/>
        </p:nvSpPr>
        <p:spPr>
          <a:xfrm>
            <a:off x="1905000" y="1981200"/>
            <a:ext cx="5372100" cy="1015663"/>
          </a:xfrm>
          <a:prstGeom prst="rect">
            <a:avLst/>
          </a:prstGeom>
          <a:noFill/>
        </p:spPr>
        <p:txBody>
          <a:bodyPr>
            <a:spAutoFit/>
            <a:scene3d>
              <a:camera prst="isometricOffAxis2Lef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spc="113" dirty="0" smtClean="0">
                <a:ln w="11430"/>
                <a:solidFill>
                  <a:srgbClr val="660033"/>
                </a:solidFill>
                <a:effectLst>
                  <a:glow rad="101600">
                    <a:srgbClr val="9BBB59">
                      <a:satMod val="175000"/>
                      <a:alpha val="40000"/>
                    </a:srgbClr>
                  </a:glow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MUST have Valid </a:t>
            </a:r>
            <a:r>
              <a:rPr lang="en-US" sz="2000" b="1" spc="113" dirty="0" err="1" smtClean="0">
                <a:ln w="11430"/>
                <a:solidFill>
                  <a:srgbClr val="660033"/>
                </a:solidFill>
                <a:effectLst>
                  <a:glow rad="101600">
                    <a:srgbClr val="9BBB59">
                      <a:satMod val="175000"/>
                      <a:alpha val="40000"/>
                    </a:srgbClr>
                  </a:glow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JagID</a:t>
            </a:r>
            <a:r>
              <a:rPr lang="en-US" sz="2000" b="1" spc="113" dirty="0" smtClean="0">
                <a:ln w="11430"/>
                <a:solidFill>
                  <a:srgbClr val="660033"/>
                </a:solidFill>
                <a:effectLst>
                  <a:glow rad="101600">
                    <a:srgbClr val="9BBB59">
                      <a:satMod val="175000"/>
                      <a:alpha val="40000"/>
                    </a:srgbClr>
                  </a:glow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for entry!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spc="113" dirty="0" smtClean="0">
                <a:ln w="11430"/>
                <a:solidFill>
                  <a:srgbClr val="660033"/>
                </a:solidFill>
                <a:effectLst>
                  <a:glow rad="101600">
                    <a:srgbClr val="9BBB59">
                      <a:satMod val="175000"/>
                      <a:alpha val="40000"/>
                    </a:srgbClr>
                  </a:glow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If door is locked during late hours, contact campus Security for access.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48000" y="4114800"/>
            <a:ext cx="3071629" cy="158561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400" b="1" dirty="0" err="1"/>
              <a:t>Allgood</a:t>
            </a:r>
            <a:r>
              <a:rPr lang="en-US" sz="2400" b="1" dirty="0"/>
              <a:t> Hall</a:t>
            </a:r>
          </a:p>
          <a:p>
            <a:pPr algn="ctr"/>
            <a:r>
              <a:rPr lang="en-US" sz="2400" b="1" dirty="0"/>
              <a:t>N132</a:t>
            </a:r>
          </a:p>
          <a:p>
            <a:pPr algn="ctr"/>
            <a:r>
              <a:rPr lang="en-US" sz="2400" b="1" dirty="0"/>
              <a:t>and </a:t>
            </a:r>
          </a:p>
          <a:p>
            <a:pPr algn="ctr"/>
            <a:r>
              <a:rPr lang="en-US" sz="2400" b="1" dirty="0" smtClean="0"/>
              <a:t>E152</a:t>
            </a:r>
            <a:endParaRPr lang="en-US" sz="2400" b="1" dirty="0"/>
          </a:p>
        </p:txBody>
      </p:sp>
      <p:sp>
        <p:nvSpPr>
          <p:cNvPr id="18" name="Rectangle 17"/>
          <p:cNvSpPr/>
          <p:nvPr/>
        </p:nvSpPr>
        <p:spPr>
          <a:xfrm>
            <a:off x="4363297" y="1290935"/>
            <a:ext cx="239790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EVERY</a:t>
            </a:r>
            <a:r>
              <a:rPr lang="en-US" sz="24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SEMESTER</a:t>
            </a:r>
            <a:endParaRPr lang="en-US" sz="2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3512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66</Words>
  <Application>Microsoft Office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Lucida Calligraphy</vt:lpstr>
      <vt:lpstr>2_Office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BWS</dc:creator>
  <cp:lastModifiedBy>User Support Test</cp:lastModifiedBy>
  <cp:revision>6</cp:revision>
  <dcterms:created xsi:type="dcterms:W3CDTF">2013-02-07T20:45:17Z</dcterms:created>
  <dcterms:modified xsi:type="dcterms:W3CDTF">2014-06-09T20:41:11Z</dcterms:modified>
</cp:coreProperties>
</file>