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8D38-8646-447D-B8AA-71531ECC8C7E}" type="datetimeFigureOut">
              <a:rPr lang="en-US" smtClean="0"/>
              <a:pPr/>
              <a:t>8/17/2011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F7705-5A6F-411E-87DC-1A20F1A359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8D38-8646-447D-B8AA-71531ECC8C7E}" type="datetimeFigureOut">
              <a:rPr lang="en-US" smtClean="0"/>
              <a:pPr/>
              <a:t>8/17/2011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F7705-5A6F-411E-87DC-1A20F1A359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8D38-8646-447D-B8AA-71531ECC8C7E}" type="datetimeFigureOut">
              <a:rPr lang="en-US" smtClean="0"/>
              <a:pPr/>
              <a:t>8/17/2011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F7705-5A6F-411E-87DC-1A20F1A359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8D38-8646-447D-B8AA-71531ECC8C7E}" type="datetimeFigureOut">
              <a:rPr lang="en-US" smtClean="0"/>
              <a:pPr/>
              <a:t>8/17/2011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F7705-5A6F-411E-87DC-1A20F1A359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8D38-8646-447D-B8AA-71531ECC8C7E}" type="datetimeFigureOut">
              <a:rPr lang="en-US" smtClean="0"/>
              <a:pPr/>
              <a:t>8/17/2011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F7705-5A6F-411E-87DC-1A20F1A359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8D38-8646-447D-B8AA-71531ECC8C7E}" type="datetimeFigureOut">
              <a:rPr lang="en-US" smtClean="0"/>
              <a:pPr/>
              <a:t>8/17/2011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F7705-5A6F-411E-87DC-1A20F1A359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8D38-8646-447D-B8AA-71531ECC8C7E}" type="datetimeFigureOut">
              <a:rPr lang="en-US" smtClean="0"/>
              <a:pPr/>
              <a:t>8/17/2011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F7705-5A6F-411E-87DC-1A20F1A359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8D38-8646-447D-B8AA-71531ECC8C7E}" type="datetimeFigureOut">
              <a:rPr lang="en-US" smtClean="0"/>
              <a:pPr/>
              <a:t>8/17/2011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F7705-5A6F-411E-87DC-1A20F1A359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8D38-8646-447D-B8AA-71531ECC8C7E}" type="datetimeFigureOut">
              <a:rPr lang="en-US" smtClean="0"/>
              <a:pPr/>
              <a:t>8/17/2011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F7705-5A6F-411E-87DC-1A20F1A359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8D38-8646-447D-B8AA-71531ECC8C7E}" type="datetimeFigureOut">
              <a:rPr lang="en-US" smtClean="0"/>
              <a:pPr/>
              <a:t>8/17/2011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F7705-5A6F-411E-87DC-1A20F1A359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8D38-8646-447D-B8AA-71531ECC8C7E}" type="datetimeFigureOut">
              <a:rPr lang="en-US" smtClean="0"/>
              <a:pPr/>
              <a:t>8/17/2011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F7705-5A6F-411E-87DC-1A20F1A359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78D38-8646-447D-B8AA-71531ECC8C7E}" type="datetimeFigureOut">
              <a:rPr lang="en-US" smtClean="0"/>
              <a:pPr/>
              <a:t>8/17/2011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F7705-5A6F-411E-87DC-1A20F1A3597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676400" y="2743200"/>
            <a:ext cx="5791200" cy="1295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4800" y="2057400"/>
            <a:ext cx="3810000" cy="457200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04800" y="1447800"/>
            <a:ext cx="3810000" cy="457200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04800" y="838200"/>
            <a:ext cx="3810000" cy="457200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5808" y="131802"/>
            <a:ext cx="3642792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b="1" cap="none" spc="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Microeconomic Effect</a:t>
            </a:r>
            <a:endParaRPr lang="en-US" sz="3000" b="1" cap="none" spc="0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solidFill>
                <a:schemeClr val="accent6">
                  <a:lumMod val="75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4800" y="5486400"/>
            <a:ext cx="3810000" cy="457200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04800" y="4876800"/>
            <a:ext cx="3810000" cy="457200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04800" y="4267200"/>
            <a:ext cx="3810000" cy="457200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04800" y="6096000"/>
            <a:ext cx="3810000" cy="457200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953000" y="2057400"/>
            <a:ext cx="3810000" cy="45720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953000" y="1447800"/>
            <a:ext cx="3810000" cy="45720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953000" y="838200"/>
            <a:ext cx="3810000" cy="45720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931053" y="131802"/>
            <a:ext cx="3831947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b="1" cap="none" spc="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Macroeconomic Effect</a:t>
            </a:r>
            <a:endParaRPr lang="en-US" sz="3000" b="1" cap="none" spc="0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953000" y="5486400"/>
            <a:ext cx="3810000" cy="45720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953000" y="4876800"/>
            <a:ext cx="3810000" cy="45720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953000" y="4267200"/>
            <a:ext cx="3810000" cy="45720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953000" y="6096000"/>
            <a:ext cx="3810000" cy="45720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Line Callout 2 23"/>
          <p:cNvSpPr/>
          <p:nvPr/>
        </p:nvSpPr>
        <p:spPr>
          <a:xfrm>
            <a:off x="4038600" y="2743200"/>
            <a:ext cx="1143000" cy="304800"/>
          </a:xfrm>
          <a:prstGeom prst="borderCallout2">
            <a:avLst>
              <a:gd name="adj1" fmla="val 47876"/>
              <a:gd name="adj2" fmla="val -1343"/>
              <a:gd name="adj3" fmla="val 46420"/>
              <a:gd name="adj4" fmla="val -357"/>
              <a:gd name="adj5" fmla="val 44052"/>
              <a:gd name="adj6" fmla="val 712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Current Event</a:t>
            </a:r>
            <a:endParaRPr lang="en-US" sz="1200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04800" y="2743200"/>
            <a:ext cx="3200400" cy="1295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4800" y="2057400"/>
            <a:ext cx="3200400" cy="457200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04800" y="1447800"/>
            <a:ext cx="3200400" cy="457200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04800" y="838200"/>
            <a:ext cx="3200400" cy="457200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6200" y="131802"/>
            <a:ext cx="3642792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b="1" cap="none" spc="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Microeconomic Effect</a:t>
            </a:r>
            <a:endParaRPr lang="en-US" sz="3000" b="1" cap="none" spc="0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solidFill>
                <a:schemeClr val="accent6">
                  <a:lumMod val="75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4800" y="5486400"/>
            <a:ext cx="3200400" cy="457200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04800" y="4876800"/>
            <a:ext cx="3200400" cy="457200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04800" y="4267200"/>
            <a:ext cx="3200400" cy="457200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04800" y="6096000"/>
            <a:ext cx="3200400" cy="457200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5181600" y="2743200"/>
            <a:ext cx="3200400" cy="1295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181600" y="2057400"/>
            <a:ext cx="3200400" cy="45720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181600" y="1447800"/>
            <a:ext cx="3200400" cy="45720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181600" y="838200"/>
            <a:ext cx="3200400" cy="45720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953000" y="131802"/>
            <a:ext cx="3831947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b="1" cap="none" spc="0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Macroeconomic Effect</a:t>
            </a:r>
            <a:endParaRPr lang="en-US" sz="3000" b="1" cap="none" spc="0" dirty="0">
              <a:ln w="17780" cmpd="sng">
                <a:solidFill>
                  <a:schemeClr val="tx1"/>
                </a:solidFill>
                <a:prstDash val="solid"/>
                <a:miter lim="800000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181600" y="5486400"/>
            <a:ext cx="3200400" cy="45720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5181600" y="4876800"/>
            <a:ext cx="3200400" cy="45720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181600" y="4267200"/>
            <a:ext cx="3200400" cy="45720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181600" y="6096000"/>
            <a:ext cx="3200400" cy="45720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10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Frank and Buffie</dc:creator>
  <cp:lastModifiedBy>BWS</cp:lastModifiedBy>
  <cp:revision>7</cp:revision>
  <dcterms:created xsi:type="dcterms:W3CDTF">2010-06-01T15:36:21Z</dcterms:created>
  <dcterms:modified xsi:type="dcterms:W3CDTF">2011-08-17T15:27:00Z</dcterms:modified>
</cp:coreProperties>
</file>