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26E35-D623-4200-8A34-47A2462F1D60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DC8E-A4A5-45D8-B340-E72B9AFE9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26E35-D623-4200-8A34-47A2462F1D60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DC8E-A4A5-45D8-B340-E72B9AFE9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26E35-D623-4200-8A34-47A2462F1D60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DC8E-A4A5-45D8-B340-E72B9AFE9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26E35-D623-4200-8A34-47A2462F1D60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DC8E-A4A5-45D8-B340-E72B9AFE9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26E35-D623-4200-8A34-47A2462F1D60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DC8E-A4A5-45D8-B340-E72B9AFE9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26E35-D623-4200-8A34-47A2462F1D60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DC8E-A4A5-45D8-B340-E72B9AFE9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26E35-D623-4200-8A34-47A2462F1D60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DC8E-A4A5-45D8-B340-E72B9AFE9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26E35-D623-4200-8A34-47A2462F1D60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DC8E-A4A5-45D8-B340-E72B9AFE9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26E35-D623-4200-8A34-47A2462F1D60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DC8E-A4A5-45D8-B340-E72B9AFE9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26E35-D623-4200-8A34-47A2462F1D60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DC8E-A4A5-45D8-B340-E72B9AFE9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26E35-D623-4200-8A34-47A2462F1D60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DC8E-A4A5-45D8-B340-E72B9AFE9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26E35-D623-4200-8A34-47A2462F1D60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5DC8E-A4A5-45D8-B340-E72B9AFE9A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" name="Picture 39" descr="HULL CAREER ACADEMY.bmp"/>
          <p:cNvPicPr>
            <a:picLocks noChangeAspect="1"/>
          </p:cNvPicPr>
          <p:nvPr/>
        </p:nvPicPr>
        <p:blipFill>
          <a:blip r:embed="rId2"/>
          <a:srcRect b="44444"/>
          <a:stretch>
            <a:fillRect/>
          </a:stretch>
        </p:blipFill>
        <p:spPr>
          <a:xfrm>
            <a:off x="304800" y="35714"/>
            <a:ext cx="8610600" cy="674608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BWS</dc:creator>
  <cp:lastModifiedBy>BWS</cp:lastModifiedBy>
  <cp:revision>1</cp:revision>
  <dcterms:created xsi:type="dcterms:W3CDTF">2010-08-16T19:34:49Z</dcterms:created>
  <dcterms:modified xsi:type="dcterms:W3CDTF">2010-08-16T19:38:21Z</dcterms:modified>
</cp:coreProperties>
</file>