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notesMasterIdLst>
    <p:notesMasterId r:id="rId3"/>
  </p:notesMasterIdLst>
  <p:sldIdLst>
    <p:sldId id="264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4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5EA0C-D3F7-47E4-9879-920D889EE422}" type="datetimeFigureOut">
              <a:rPr lang="en-US" smtClean="0"/>
              <a:pPr/>
              <a:t>9/9/2011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73F919-23F1-44C9-A8AD-A997B55DABC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73F919-23F1-44C9-A8AD-A997B55DABC6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9BA40-F801-4300-84A7-B24E3F29F7F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9/9/2011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63041-808C-45FE-A5D9-283A24EBBC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76400"/>
            <a:ext cx="5257800" cy="1198033"/>
          </a:xfrm>
        </p:spPr>
        <p:txBody>
          <a:bodyPr>
            <a:normAutofit/>
          </a:bodyPr>
          <a:lstStyle/>
          <a:p>
            <a:r>
              <a:rPr lang="en-US" sz="4000" dirty="0" smtClean="0">
                <a:ln>
                  <a:solidFill>
                    <a:srgbClr val="00B0F0"/>
                  </a:solidFill>
                </a:ln>
                <a:effectLst>
                  <a:glow rad="228600">
                    <a:schemeClr val="accent1">
                      <a:lumMod val="75000"/>
                      <a:alpha val="40000"/>
                    </a:schemeClr>
                  </a:glow>
                </a:effectLst>
                <a:latin typeface="Impact" pitchFamily="34" charset="0"/>
              </a:rPr>
              <a:t>Come support the HCOB</a:t>
            </a:r>
            <a:endParaRPr lang="en-US" sz="4000" dirty="0">
              <a:ln>
                <a:solidFill>
                  <a:srgbClr val="00B0F0"/>
                </a:solidFill>
              </a:ln>
              <a:effectLst>
                <a:glow rad="228600">
                  <a:schemeClr val="accent1">
                    <a:lumMod val="75000"/>
                    <a:alpha val="40000"/>
                  </a:schemeClr>
                </a:glow>
              </a:effectLst>
              <a:latin typeface="Impact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0" y="8077200"/>
            <a:ext cx="6858000" cy="99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endParaRPr lang="en-US" sz="2400" b="1" dirty="0" smtClean="0">
              <a:solidFill>
                <a:prstClr val="black"/>
              </a:solidFill>
              <a:latin typeface="Palatino Linotype" pitchFamily="18" charset="0"/>
              <a:ea typeface="Tahoma" pitchFamily="34" charset="0"/>
              <a:cs typeface="Tahoma" pitchFamily="34" charset="0"/>
            </a:endParaRPr>
          </a:p>
          <a:p>
            <a:pPr algn="ctr">
              <a:spcBef>
                <a:spcPct val="20000"/>
              </a:spcBef>
              <a:buFont typeface="Arial" pitchFamily="34" charset="0"/>
              <a:buNone/>
              <a:defRPr/>
            </a:pPr>
            <a:r>
              <a:rPr lang="en-US" sz="2000" b="1" i="1" dirty="0" smtClean="0">
                <a:solidFill>
                  <a:prstClr val="black"/>
                </a:solidFill>
                <a:latin typeface="Palatino Linotype" pitchFamily="18" charset="0"/>
                <a:ea typeface="Tahoma" pitchFamily="34" charset="0"/>
                <a:cs typeface="Tahoma" pitchFamily="34" charset="0"/>
              </a:rPr>
              <a:t>http://www.aug.edu/curs/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989544" y="304800"/>
            <a:ext cx="27622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elix Titling" pitchFamily="82" charset="0"/>
              </a:rPr>
              <a:t>CURS</a:t>
            </a:r>
          </a:p>
        </p:txBody>
      </p:sp>
      <p:sp>
        <p:nvSpPr>
          <p:cNvPr id="29" name="Subtitle 2"/>
          <p:cNvSpPr txBox="1">
            <a:spLocks/>
          </p:cNvSpPr>
          <p:nvPr/>
        </p:nvSpPr>
        <p:spPr>
          <a:xfrm>
            <a:off x="228600" y="6400800"/>
            <a:ext cx="6629400" cy="22098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9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	Student:	</a:t>
            </a:r>
            <a:r>
              <a:rPr kumimoji="0" lang="en-US" sz="29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Miranda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Barenie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,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Shalin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Canderaria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		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&amp; Fallon Montgomery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900" b="1" dirty="0" smtClean="0">
                <a:latin typeface="Palatino Linotype" pitchFamily="18" charset="0"/>
              </a:rPr>
              <a:t>	    </a:t>
            </a: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Topic:</a:t>
            </a:r>
            <a:r>
              <a:rPr kumimoji="0" lang="en-US" sz="29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  </a:t>
            </a: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Gender Humor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Faculty Sponsor:   Dr.</a:t>
            </a:r>
            <a:r>
              <a:rPr kumimoji="0" lang="en-US" sz="29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Richard </a:t>
            </a:r>
            <a:r>
              <a:rPr kumimoji="0" lang="en-US" sz="2900" b="1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Topolski</a:t>
            </a:r>
            <a:endParaRPr kumimoji="0" lang="en-US" sz="2900" b="1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900" b="1" dirty="0" smtClean="0">
                <a:latin typeface="Palatino Linotype" pitchFamily="18" charset="0"/>
              </a:rPr>
              <a:t>      </a:t>
            </a:r>
            <a:r>
              <a:rPr lang="en-US" sz="2900" b="1" baseline="0" dirty="0" smtClean="0">
                <a:latin typeface="Palatino Linotype" pitchFamily="18" charset="0"/>
              </a:rPr>
              <a:t>Representing:   Department of Psychology</a:t>
            </a:r>
            <a:endParaRPr kumimoji="0" lang="en-US" sz="29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	 	</a:t>
            </a:r>
            <a:endParaRPr kumimoji="0" lang="en-US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radley Hand ITC" pitchFamily="66" charset="0"/>
              <a:ea typeface="+mn-ea"/>
              <a:cs typeface="+mn-cs"/>
            </a:endParaRPr>
          </a:p>
        </p:txBody>
      </p:sp>
      <p:sp>
        <p:nvSpPr>
          <p:cNvPr id="30" name="Subtitle 2"/>
          <p:cNvSpPr txBox="1">
            <a:spLocks/>
          </p:cNvSpPr>
          <p:nvPr/>
        </p:nvSpPr>
        <p:spPr>
          <a:xfrm>
            <a:off x="228600" y="4572000"/>
            <a:ext cx="6629400" cy="2209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	Student: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  </a:t>
            </a: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Leroy Ramsey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b="1" dirty="0" smtClean="0">
                <a:latin typeface="Palatino Linotype" pitchFamily="18" charset="0"/>
              </a:rPr>
              <a:t>	   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Topic: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  </a:t>
            </a: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Ethanol: The Wolf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itchFamily="18" charset="0"/>
                <a:ea typeface="+mn-ea"/>
                <a:cs typeface="+mn-cs"/>
              </a:rPr>
              <a:t> in Sheep’s Clothing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Faculty Sponsor:   Buffie</a:t>
            </a:r>
            <a:r>
              <a:rPr kumimoji="0" lang="en-US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 Schmidt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b="1" dirty="0" smtClean="0">
                <a:latin typeface="Palatino Linotype" pitchFamily="18" charset="0"/>
              </a:rPr>
              <a:t>      </a:t>
            </a:r>
            <a:r>
              <a:rPr lang="en-US" b="1" baseline="0" dirty="0" smtClean="0">
                <a:latin typeface="Palatino Linotype" pitchFamily="18" charset="0"/>
              </a:rPr>
              <a:t>Representing:   Hull</a:t>
            </a:r>
            <a:r>
              <a:rPr lang="en-US" b="1" dirty="0" smtClean="0">
                <a:latin typeface="Palatino Linotype" pitchFamily="18" charset="0"/>
              </a:rPr>
              <a:t> College of Business</a:t>
            </a:r>
            <a:endParaRPr kumimoji="0" lang="en-US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Palatino Linotype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alatino Linotype" pitchFamily="18" charset="0"/>
                <a:ea typeface="+mn-ea"/>
                <a:cs typeface="+mn-cs"/>
              </a:rPr>
              <a:t>	 	</a:t>
            </a:r>
            <a:endParaRPr kumimoji="0" lang="en-US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Bradley Hand ITC" pitchFamily="66" charset="0"/>
              <a:ea typeface="+mn-ea"/>
              <a:cs typeface="+mn-cs"/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914400" y="6477000"/>
            <a:ext cx="51816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>
          <a:xfrm>
            <a:off x="1907537" y="1219200"/>
            <a:ext cx="31978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b="1" dirty="0" smtClean="0"/>
              <a:t>Fall 2011 Brown Bag</a:t>
            </a:r>
            <a:endParaRPr lang="en-US" sz="2800" b="1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2059937" y="1295400"/>
            <a:ext cx="2895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81200" y="8534400"/>
            <a:ext cx="2895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152400" y="152400"/>
            <a:ext cx="6553200" cy="8839200"/>
          </a:xfrm>
          <a:prstGeom prst="rect">
            <a:avLst/>
          </a:prstGeom>
          <a:noFill/>
          <a:ln w="53975" cmpd="thickThin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85800" y="2743200"/>
            <a:ext cx="5638800" cy="19050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 Date:   September 16, 2011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Time:   1:00 PM – 2:00 PM</a:t>
            </a:r>
          </a:p>
          <a:p>
            <a:r>
              <a:rPr lang="en-US" sz="2000" b="1" dirty="0" smtClean="0">
                <a:solidFill>
                  <a:schemeClr val="tx1"/>
                </a:solidFill>
                <a:latin typeface="Palatino Linotype" pitchFamily="18" charset="0"/>
              </a:rPr>
              <a:t>Location:   JSAC Ballroom</a:t>
            </a:r>
          </a:p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4th of July Celebration Fly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4th of July Celebration Flyer</Template>
  <TotalTime>0</TotalTime>
  <Words>33</Words>
  <Application>Microsoft Office PowerPoint</Application>
  <PresentationFormat>On-screen Show (4:3)</PresentationFormat>
  <Paragraphs>23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3_4th of July Celebration Flyer</vt:lpstr>
      <vt:lpstr>Come support the HCOB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2011-04-21T14:42:30Z</dcterms:created>
  <dcterms:modified xsi:type="dcterms:W3CDTF">2011-09-09T13:51:02Z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TC300055831033</vt:lpwstr>
  </property>
</Properties>
</file>