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0" r:id="rId3"/>
    <p:sldId id="278" r:id="rId4"/>
    <p:sldId id="268" r:id="rId5"/>
    <p:sldId id="257" r:id="rId6"/>
    <p:sldId id="269" r:id="rId7"/>
    <p:sldId id="272" r:id="rId8"/>
    <p:sldId id="275" r:id="rId9"/>
    <p:sldId id="276" r:id="rId10"/>
    <p:sldId id="277" r:id="rId11"/>
    <p:sldId id="288" r:id="rId12"/>
    <p:sldId id="289" r:id="rId13"/>
    <p:sldId id="291" r:id="rId14"/>
    <p:sldId id="290" r:id="rId15"/>
    <p:sldId id="292" r:id="rId16"/>
    <p:sldId id="294" r:id="rId17"/>
    <p:sldId id="285" r:id="rId18"/>
    <p:sldId id="279" r:id="rId19"/>
    <p:sldId id="298" r:id="rId20"/>
    <p:sldId id="301" r:id="rId21"/>
    <p:sldId id="280" r:id="rId22"/>
    <p:sldId id="296" r:id="rId23"/>
    <p:sldId id="281" r:id="rId24"/>
    <p:sldId id="286" r:id="rId25"/>
    <p:sldId id="297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AD9EC"/>
    <a:srgbClr val="399A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978" autoAdjust="0"/>
    <p:restoredTop sz="83139" autoAdjust="0"/>
  </p:normalViewPr>
  <p:slideViewPr>
    <p:cSldViewPr>
      <p:cViewPr varScale="1">
        <p:scale>
          <a:sx n="91" d="100"/>
          <a:sy n="91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60" d="100"/>
          <a:sy n="60" d="100"/>
        </p:scale>
        <p:origin x="-193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747F8-B66B-4531-BCD5-E9D675657B72}" type="doc">
      <dgm:prSet loTypeId="urn:microsoft.com/office/officeart/2005/8/layout/vList4" loCatId="list" qsTypeId="urn:microsoft.com/office/officeart/2005/8/quickstyle/3d3" qsCatId="3D" csTypeId="urn:microsoft.com/office/officeart/2005/8/colors/accent5_2" csCatId="accent5" phldr="1"/>
      <dgm:spPr/>
    </dgm:pt>
    <dgm:pt modelId="{20C1152F-905E-47D6-BE1D-82778AE394E6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Low Averages 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F2824994-0E9B-4743-95FB-2F93C471CD03}" type="parTrans" cxnId="{F13001DA-99D3-4341-B6CC-E38F3146FE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9A6042-4389-4809-B63E-92EE4B169934}" type="sibTrans" cxnId="{F13001DA-99D3-4341-B6CC-E38F3146FE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E7E5B0-7D2C-4B81-A89E-E47462B17703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Difficulty with Calculations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C4346C67-50D6-4D55-B534-1BAA613A20A7}" type="parTrans" cxnId="{137F12B8-4347-4605-A104-A3592109BF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9E2A66-B7E1-4281-AF96-3E8D55B07B50}" type="sibTrans" cxnId="{137F12B8-4347-4605-A104-A3592109BF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B9B8BC-FEAF-44D1-8C0F-DB232990D51E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Inability to Apply to Real Life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C290CDCD-ACA5-435C-A02D-599419B51EE3}" type="parTrans" cxnId="{AA0B3367-7468-4D0D-BD68-976E50B4E5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01C7F9-D2A8-4A54-AD5B-749D79EFE401}" type="sibTrans" cxnId="{AA0B3367-7468-4D0D-BD68-976E50B4E5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FED094-2033-426C-A38D-7C2BC550E718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Students are Detached / Lost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622B0CA4-E87E-4D8C-BFFE-B1B0F9AE8223}" type="parTrans" cxnId="{4D569AE6-FF29-4DD1-A766-F27C9177C3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F74860-8E07-45A5-A918-ED99EA31D88B}" type="sibTrans" cxnId="{4D569AE6-FF29-4DD1-A766-F27C9177C3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383A99-C7CD-4C4C-AC40-7C03CF29D65E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Students do not Seek Help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74FA6CC0-6786-4187-A652-898F65DC6E15}" type="parTrans" cxnId="{A0EEB020-AD3D-4C41-A035-2BBBB0AFF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71719C-996A-4213-AACB-BF9605404992}" type="sibTrans" cxnId="{A0EEB020-AD3D-4C41-A035-2BBBB0AFF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E9162F-0705-4FF6-BF38-2BC4B16FC7AD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Course Changes do not have Desired Effect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E15334B2-B2A2-42E3-9090-E83AE6AB695E}" type="parTrans" cxnId="{492A0024-2844-480C-9C2F-28D4CDA61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BB353C-89F5-469F-90BD-8C4D187FD150}" type="sibTrans" cxnId="{492A0024-2844-480C-9C2F-28D4CDA61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CAAC9B-0C83-4B3C-9130-BFFD040B32F6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Difficulty with Graphs</a:t>
          </a:r>
        </a:p>
      </dgm:t>
    </dgm:pt>
    <dgm:pt modelId="{86986005-1D05-4675-8EFA-18DE99C305B3}" type="sibTrans" cxnId="{F3099D12-5B97-4C39-B76C-78C3F45B5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28B685-28E2-4BE3-9183-D0AB5097F568}" type="parTrans" cxnId="{F3099D12-5B97-4C39-B76C-78C3F45B5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E4FF9E-9DFC-4D45-A176-D38D3A99BB21}" type="pres">
      <dgm:prSet presAssocID="{A03747F8-B66B-4531-BCD5-E9D675657B72}" presName="linear" presStyleCnt="0">
        <dgm:presLayoutVars>
          <dgm:dir/>
          <dgm:resizeHandles val="exact"/>
        </dgm:presLayoutVars>
      </dgm:prSet>
      <dgm:spPr/>
    </dgm:pt>
    <dgm:pt modelId="{781877B9-2225-4CEF-9097-3473E9308F03}" type="pres">
      <dgm:prSet presAssocID="{20C1152F-905E-47D6-BE1D-82778AE394E6}" presName="comp" presStyleCnt="0"/>
      <dgm:spPr/>
    </dgm:pt>
    <dgm:pt modelId="{2A4EA29A-CCC9-4E71-B939-1A45FF792127}" type="pres">
      <dgm:prSet presAssocID="{20C1152F-905E-47D6-BE1D-82778AE394E6}" presName="box" presStyleLbl="node1" presStyleIdx="0" presStyleCnt="7"/>
      <dgm:spPr/>
      <dgm:t>
        <a:bodyPr/>
        <a:lstStyle/>
        <a:p>
          <a:endParaRPr lang="en-US"/>
        </a:p>
      </dgm:t>
    </dgm:pt>
    <dgm:pt modelId="{90F49D34-67B1-4719-8E1A-28BA88859593}" type="pres">
      <dgm:prSet presAssocID="{20C1152F-905E-47D6-BE1D-82778AE394E6}" presName="img" presStyleLbl="fgImgPlace1" presStyleIdx="0" presStyleCnt="7"/>
      <dgm:spPr/>
    </dgm:pt>
    <dgm:pt modelId="{6243D9F3-FA4E-4347-9DC8-8600DC6D63EF}" type="pres">
      <dgm:prSet presAssocID="{20C1152F-905E-47D6-BE1D-82778AE394E6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5791-7EEB-4698-B934-1EFB2DBA1C02}" type="pres">
      <dgm:prSet presAssocID="{F79A6042-4389-4809-B63E-92EE4B169934}" presName="spacer" presStyleCnt="0"/>
      <dgm:spPr/>
    </dgm:pt>
    <dgm:pt modelId="{2049888F-5236-4FB1-8449-C3E9B4F86AB0}" type="pres">
      <dgm:prSet presAssocID="{76CAAC9B-0C83-4B3C-9130-BFFD040B32F6}" presName="comp" presStyleCnt="0"/>
      <dgm:spPr/>
    </dgm:pt>
    <dgm:pt modelId="{C447337F-ED39-4621-929C-3870C2E9C2DD}" type="pres">
      <dgm:prSet presAssocID="{76CAAC9B-0C83-4B3C-9130-BFFD040B32F6}" presName="box" presStyleLbl="node1" presStyleIdx="1" presStyleCnt="7"/>
      <dgm:spPr/>
      <dgm:t>
        <a:bodyPr/>
        <a:lstStyle/>
        <a:p>
          <a:endParaRPr lang="en-US"/>
        </a:p>
      </dgm:t>
    </dgm:pt>
    <dgm:pt modelId="{6D45D138-EDFC-4D78-AEF8-820B43B6C762}" type="pres">
      <dgm:prSet presAssocID="{76CAAC9B-0C83-4B3C-9130-BFFD040B32F6}" presName="img" presStyleLbl="fgImgPlace1" presStyleIdx="1" presStyleCnt="7"/>
      <dgm:spPr/>
    </dgm:pt>
    <dgm:pt modelId="{59E73037-07E2-4860-A686-62E115614953}" type="pres">
      <dgm:prSet presAssocID="{76CAAC9B-0C83-4B3C-9130-BFFD040B32F6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C671A-FAC9-457B-9C9F-E7EF184A8F83}" type="pres">
      <dgm:prSet presAssocID="{86986005-1D05-4675-8EFA-18DE99C305B3}" presName="spacer" presStyleCnt="0"/>
      <dgm:spPr/>
    </dgm:pt>
    <dgm:pt modelId="{C4708A1D-FFAE-4D96-8B92-F0D5B7E73A77}" type="pres">
      <dgm:prSet presAssocID="{23E7E5B0-7D2C-4B81-A89E-E47462B17703}" presName="comp" presStyleCnt="0"/>
      <dgm:spPr/>
    </dgm:pt>
    <dgm:pt modelId="{8ACEFBFF-1FCC-4E35-BF68-167980B43CAE}" type="pres">
      <dgm:prSet presAssocID="{23E7E5B0-7D2C-4B81-A89E-E47462B17703}" presName="box" presStyleLbl="node1" presStyleIdx="2" presStyleCnt="7"/>
      <dgm:spPr/>
      <dgm:t>
        <a:bodyPr/>
        <a:lstStyle/>
        <a:p>
          <a:endParaRPr lang="en-US"/>
        </a:p>
      </dgm:t>
    </dgm:pt>
    <dgm:pt modelId="{6D8525FC-F4A5-4AE2-BED8-061630FD6135}" type="pres">
      <dgm:prSet presAssocID="{23E7E5B0-7D2C-4B81-A89E-E47462B17703}" presName="img" presStyleLbl="fgImgPlace1" presStyleIdx="2" presStyleCnt="7"/>
      <dgm:spPr/>
    </dgm:pt>
    <dgm:pt modelId="{078E3200-4D44-493F-987B-395B0703B7D0}" type="pres">
      <dgm:prSet presAssocID="{23E7E5B0-7D2C-4B81-A89E-E47462B1770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504D3-D982-4C4F-916E-897327CBE08B}" type="pres">
      <dgm:prSet presAssocID="{789E2A66-B7E1-4281-AF96-3E8D55B07B50}" presName="spacer" presStyleCnt="0"/>
      <dgm:spPr/>
    </dgm:pt>
    <dgm:pt modelId="{D943C2F0-8ACD-4C2F-A29A-3E84EF504A4C}" type="pres">
      <dgm:prSet presAssocID="{24B9B8BC-FEAF-44D1-8C0F-DB232990D51E}" presName="comp" presStyleCnt="0"/>
      <dgm:spPr/>
    </dgm:pt>
    <dgm:pt modelId="{959A1861-E606-4644-97D7-FE2BCF009553}" type="pres">
      <dgm:prSet presAssocID="{24B9B8BC-FEAF-44D1-8C0F-DB232990D51E}" presName="box" presStyleLbl="node1" presStyleIdx="3" presStyleCnt="7"/>
      <dgm:spPr/>
      <dgm:t>
        <a:bodyPr/>
        <a:lstStyle/>
        <a:p>
          <a:endParaRPr lang="en-US"/>
        </a:p>
      </dgm:t>
    </dgm:pt>
    <dgm:pt modelId="{90CE1A9F-EBEC-4695-AD6C-D538F4AAF277}" type="pres">
      <dgm:prSet presAssocID="{24B9B8BC-FEAF-44D1-8C0F-DB232990D51E}" presName="img" presStyleLbl="fgImgPlace1" presStyleIdx="3" presStyleCnt="7"/>
      <dgm:spPr/>
    </dgm:pt>
    <dgm:pt modelId="{EAAC8639-3B44-4C7E-9DB5-4A65E068E91E}" type="pres">
      <dgm:prSet presAssocID="{24B9B8BC-FEAF-44D1-8C0F-DB232990D51E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CB91-9006-4725-B65A-D75402A0562B}" type="pres">
      <dgm:prSet presAssocID="{E401C7F9-D2A8-4A54-AD5B-749D79EFE401}" presName="spacer" presStyleCnt="0"/>
      <dgm:spPr/>
    </dgm:pt>
    <dgm:pt modelId="{8997F3DB-DB5B-4D18-B489-43591FA9C9E6}" type="pres">
      <dgm:prSet presAssocID="{65FED094-2033-426C-A38D-7C2BC550E718}" presName="comp" presStyleCnt="0"/>
      <dgm:spPr/>
    </dgm:pt>
    <dgm:pt modelId="{72DA07EB-2336-4934-ADE4-545DC9FAE6E7}" type="pres">
      <dgm:prSet presAssocID="{65FED094-2033-426C-A38D-7C2BC550E718}" presName="box" presStyleLbl="node1" presStyleIdx="4" presStyleCnt="7"/>
      <dgm:spPr/>
      <dgm:t>
        <a:bodyPr/>
        <a:lstStyle/>
        <a:p>
          <a:endParaRPr lang="en-US"/>
        </a:p>
      </dgm:t>
    </dgm:pt>
    <dgm:pt modelId="{158EDB29-9201-4841-8FD8-450A90EA5361}" type="pres">
      <dgm:prSet presAssocID="{65FED094-2033-426C-A38D-7C2BC550E718}" presName="img" presStyleLbl="fgImgPlace1" presStyleIdx="4" presStyleCnt="7"/>
      <dgm:spPr/>
    </dgm:pt>
    <dgm:pt modelId="{9A1A1790-5C6B-4B36-9B65-7BBB37393D27}" type="pres">
      <dgm:prSet presAssocID="{65FED094-2033-426C-A38D-7C2BC550E71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298F3-D977-4C72-8635-40A59E7A9CC8}" type="pres">
      <dgm:prSet presAssocID="{B0F74860-8E07-45A5-A918-ED99EA31D88B}" presName="spacer" presStyleCnt="0"/>
      <dgm:spPr/>
    </dgm:pt>
    <dgm:pt modelId="{D7E7B6A5-0B8B-4E59-9983-04CD52DC3376}" type="pres">
      <dgm:prSet presAssocID="{34383A99-C7CD-4C4C-AC40-7C03CF29D65E}" presName="comp" presStyleCnt="0"/>
      <dgm:spPr/>
    </dgm:pt>
    <dgm:pt modelId="{66B2454E-9820-4CF5-AF5D-8497582BDA1A}" type="pres">
      <dgm:prSet presAssocID="{34383A99-C7CD-4C4C-AC40-7C03CF29D65E}" presName="box" presStyleLbl="node1" presStyleIdx="5" presStyleCnt="7"/>
      <dgm:spPr/>
      <dgm:t>
        <a:bodyPr/>
        <a:lstStyle/>
        <a:p>
          <a:endParaRPr lang="en-US"/>
        </a:p>
      </dgm:t>
    </dgm:pt>
    <dgm:pt modelId="{F30741E5-BF59-4920-A483-42D7F4CC1F37}" type="pres">
      <dgm:prSet presAssocID="{34383A99-C7CD-4C4C-AC40-7C03CF29D65E}" presName="img" presStyleLbl="fgImgPlace1" presStyleIdx="5" presStyleCnt="7"/>
      <dgm:spPr/>
    </dgm:pt>
    <dgm:pt modelId="{C3FF686D-0A4C-412F-9CA7-03D85640BD3D}" type="pres">
      <dgm:prSet presAssocID="{34383A99-C7CD-4C4C-AC40-7C03CF29D65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E2B99-1670-48E0-AC93-C8C923B06F5C}" type="pres">
      <dgm:prSet presAssocID="{D971719C-996A-4213-AACB-BF9605404992}" presName="spacer" presStyleCnt="0"/>
      <dgm:spPr/>
    </dgm:pt>
    <dgm:pt modelId="{84280198-61F4-4CC5-B6DB-1D9623587B7F}" type="pres">
      <dgm:prSet presAssocID="{EDE9162F-0705-4FF6-BF38-2BC4B16FC7AD}" presName="comp" presStyleCnt="0"/>
      <dgm:spPr/>
    </dgm:pt>
    <dgm:pt modelId="{3C54CE6D-CF61-4B17-A758-FB2818B5B032}" type="pres">
      <dgm:prSet presAssocID="{EDE9162F-0705-4FF6-BF38-2BC4B16FC7AD}" presName="box" presStyleLbl="node1" presStyleIdx="6" presStyleCnt="7"/>
      <dgm:spPr/>
      <dgm:t>
        <a:bodyPr/>
        <a:lstStyle/>
        <a:p>
          <a:endParaRPr lang="en-US"/>
        </a:p>
      </dgm:t>
    </dgm:pt>
    <dgm:pt modelId="{B440C856-5057-4D60-B4C2-A928BF07EB1D}" type="pres">
      <dgm:prSet presAssocID="{EDE9162F-0705-4FF6-BF38-2BC4B16FC7AD}" presName="img" presStyleLbl="fgImgPlace1" presStyleIdx="6" presStyleCnt="7"/>
      <dgm:spPr/>
    </dgm:pt>
    <dgm:pt modelId="{84675809-AF90-4CFF-94B8-32D0BD96C759}" type="pres">
      <dgm:prSet presAssocID="{EDE9162F-0705-4FF6-BF38-2BC4B16FC7A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2D6EE-8775-4DCB-919A-D6D26BED76B9}" type="presOf" srcId="{24B9B8BC-FEAF-44D1-8C0F-DB232990D51E}" destId="{EAAC8639-3B44-4C7E-9DB5-4A65E068E91E}" srcOrd="1" destOrd="0" presId="urn:microsoft.com/office/officeart/2005/8/layout/vList4"/>
    <dgm:cxn modelId="{DF964AE5-3BC7-443D-ADB9-8711785F8B79}" type="presOf" srcId="{34383A99-C7CD-4C4C-AC40-7C03CF29D65E}" destId="{66B2454E-9820-4CF5-AF5D-8497582BDA1A}" srcOrd="0" destOrd="0" presId="urn:microsoft.com/office/officeart/2005/8/layout/vList4"/>
    <dgm:cxn modelId="{E3D8EA6E-9100-4795-A7BE-6C4A6A28B771}" type="presOf" srcId="{65FED094-2033-426C-A38D-7C2BC550E718}" destId="{72DA07EB-2336-4934-ADE4-545DC9FAE6E7}" srcOrd="0" destOrd="0" presId="urn:microsoft.com/office/officeart/2005/8/layout/vList4"/>
    <dgm:cxn modelId="{EC717774-7613-418A-8B13-89A044D54578}" type="presOf" srcId="{20C1152F-905E-47D6-BE1D-82778AE394E6}" destId="{2A4EA29A-CCC9-4E71-B939-1A45FF792127}" srcOrd="0" destOrd="0" presId="urn:microsoft.com/office/officeart/2005/8/layout/vList4"/>
    <dgm:cxn modelId="{B1774EF8-ADD4-45B0-BF96-1A29D5C65325}" type="presOf" srcId="{A03747F8-B66B-4531-BCD5-E9D675657B72}" destId="{27E4FF9E-9DFC-4D45-A176-D38D3A99BB21}" srcOrd="0" destOrd="0" presId="urn:microsoft.com/office/officeart/2005/8/layout/vList4"/>
    <dgm:cxn modelId="{F13001DA-99D3-4341-B6CC-E38F3146FEDA}" srcId="{A03747F8-B66B-4531-BCD5-E9D675657B72}" destId="{20C1152F-905E-47D6-BE1D-82778AE394E6}" srcOrd="0" destOrd="0" parTransId="{F2824994-0E9B-4743-95FB-2F93C471CD03}" sibTransId="{F79A6042-4389-4809-B63E-92EE4B169934}"/>
    <dgm:cxn modelId="{ACBDBED7-6AE1-4E95-B02B-15E1A3C1EC45}" type="presOf" srcId="{EDE9162F-0705-4FF6-BF38-2BC4B16FC7AD}" destId="{84675809-AF90-4CFF-94B8-32D0BD96C759}" srcOrd="1" destOrd="0" presId="urn:microsoft.com/office/officeart/2005/8/layout/vList4"/>
    <dgm:cxn modelId="{AA0B3367-7468-4D0D-BD68-976E50B4E5E0}" srcId="{A03747F8-B66B-4531-BCD5-E9D675657B72}" destId="{24B9B8BC-FEAF-44D1-8C0F-DB232990D51E}" srcOrd="3" destOrd="0" parTransId="{C290CDCD-ACA5-435C-A02D-599419B51EE3}" sibTransId="{E401C7F9-D2A8-4A54-AD5B-749D79EFE401}"/>
    <dgm:cxn modelId="{4D8BB241-1036-430F-B156-74A70F876434}" type="presOf" srcId="{24B9B8BC-FEAF-44D1-8C0F-DB232990D51E}" destId="{959A1861-E606-4644-97D7-FE2BCF009553}" srcOrd="0" destOrd="0" presId="urn:microsoft.com/office/officeart/2005/8/layout/vList4"/>
    <dgm:cxn modelId="{2636C1CA-17D9-4B5F-BE4E-6E2591264298}" type="presOf" srcId="{20C1152F-905E-47D6-BE1D-82778AE394E6}" destId="{6243D9F3-FA4E-4347-9DC8-8600DC6D63EF}" srcOrd="1" destOrd="0" presId="urn:microsoft.com/office/officeart/2005/8/layout/vList4"/>
    <dgm:cxn modelId="{137F12B8-4347-4605-A104-A3592109BFA5}" srcId="{A03747F8-B66B-4531-BCD5-E9D675657B72}" destId="{23E7E5B0-7D2C-4B81-A89E-E47462B17703}" srcOrd="2" destOrd="0" parTransId="{C4346C67-50D6-4D55-B534-1BAA613A20A7}" sibTransId="{789E2A66-B7E1-4281-AF96-3E8D55B07B50}"/>
    <dgm:cxn modelId="{8F624E37-4A24-4213-9184-D6ECBA47057F}" type="presOf" srcId="{65FED094-2033-426C-A38D-7C2BC550E718}" destId="{9A1A1790-5C6B-4B36-9B65-7BBB37393D27}" srcOrd="1" destOrd="0" presId="urn:microsoft.com/office/officeart/2005/8/layout/vList4"/>
    <dgm:cxn modelId="{492A0024-2844-480C-9C2F-28D4CDA61348}" srcId="{A03747F8-B66B-4531-BCD5-E9D675657B72}" destId="{EDE9162F-0705-4FF6-BF38-2BC4B16FC7AD}" srcOrd="6" destOrd="0" parTransId="{E15334B2-B2A2-42E3-9090-E83AE6AB695E}" sibTransId="{2EBB353C-89F5-469F-90BD-8C4D187FD150}"/>
    <dgm:cxn modelId="{5E9C0822-0503-4AC1-8F30-A60758020DE8}" type="presOf" srcId="{23E7E5B0-7D2C-4B81-A89E-E47462B17703}" destId="{078E3200-4D44-493F-987B-395B0703B7D0}" srcOrd="1" destOrd="0" presId="urn:microsoft.com/office/officeart/2005/8/layout/vList4"/>
    <dgm:cxn modelId="{A0EEB020-AD3D-4C41-A035-2BBBB0AFFF94}" srcId="{A03747F8-B66B-4531-BCD5-E9D675657B72}" destId="{34383A99-C7CD-4C4C-AC40-7C03CF29D65E}" srcOrd="5" destOrd="0" parTransId="{74FA6CC0-6786-4187-A652-898F65DC6E15}" sibTransId="{D971719C-996A-4213-AACB-BF9605404992}"/>
    <dgm:cxn modelId="{F3099D12-5B97-4C39-B76C-78C3F45B5AAC}" srcId="{A03747F8-B66B-4531-BCD5-E9D675657B72}" destId="{76CAAC9B-0C83-4B3C-9130-BFFD040B32F6}" srcOrd="1" destOrd="0" parTransId="{6928B685-28E2-4BE3-9183-D0AB5097F568}" sibTransId="{86986005-1D05-4675-8EFA-18DE99C305B3}"/>
    <dgm:cxn modelId="{E427C9E7-3E6B-43ED-BFA3-0A99F624728C}" type="presOf" srcId="{23E7E5B0-7D2C-4B81-A89E-E47462B17703}" destId="{8ACEFBFF-1FCC-4E35-BF68-167980B43CAE}" srcOrd="0" destOrd="0" presId="urn:microsoft.com/office/officeart/2005/8/layout/vList4"/>
    <dgm:cxn modelId="{E73FBB49-2DAB-4322-8A9A-E64B95EDAB87}" type="presOf" srcId="{76CAAC9B-0C83-4B3C-9130-BFFD040B32F6}" destId="{C447337F-ED39-4621-929C-3870C2E9C2DD}" srcOrd="0" destOrd="0" presId="urn:microsoft.com/office/officeart/2005/8/layout/vList4"/>
    <dgm:cxn modelId="{4D569AE6-FF29-4DD1-A766-F27C9177C384}" srcId="{A03747F8-B66B-4531-BCD5-E9D675657B72}" destId="{65FED094-2033-426C-A38D-7C2BC550E718}" srcOrd="4" destOrd="0" parTransId="{622B0CA4-E87E-4D8C-BFFE-B1B0F9AE8223}" sibTransId="{B0F74860-8E07-45A5-A918-ED99EA31D88B}"/>
    <dgm:cxn modelId="{4CE804D2-3200-4074-8A92-662D50778243}" type="presOf" srcId="{76CAAC9B-0C83-4B3C-9130-BFFD040B32F6}" destId="{59E73037-07E2-4860-A686-62E115614953}" srcOrd="1" destOrd="0" presId="urn:microsoft.com/office/officeart/2005/8/layout/vList4"/>
    <dgm:cxn modelId="{FE8FCA84-22EA-4F24-908C-BFB01E46DB6E}" type="presOf" srcId="{34383A99-C7CD-4C4C-AC40-7C03CF29D65E}" destId="{C3FF686D-0A4C-412F-9CA7-03D85640BD3D}" srcOrd="1" destOrd="0" presId="urn:microsoft.com/office/officeart/2005/8/layout/vList4"/>
    <dgm:cxn modelId="{B9F944EA-9FBB-4649-B12C-8CBF01C28669}" type="presOf" srcId="{EDE9162F-0705-4FF6-BF38-2BC4B16FC7AD}" destId="{3C54CE6D-CF61-4B17-A758-FB2818B5B032}" srcOrd="0" destOrd="0" presId="urn:microsoft.com/office/officeart/2005/8/layout/vList4"/>
    <dgm:cxn modelId="{A60C5C14-7095-437A-8530-9D1E4FFDA8E4}" type="presParOf" srcId="{27E4FF9E-9DFC-4D45-A176-D38D3A99BB21}" destId="{781877B9-2225-4CEF-9097-3473E9308F03}" srcOrd="0" destOrd="0" presId="urn:microsoft.com/office/officeart/2005/8/layout/vList4"/>
    <dgm:cxn modelId="{06BCE5D9-58DD-44F3-A504-FDA11469F67D}" type="presParOf" srcId="{781877B9-2225-4CEF-9097-3473E9308F03}" destId="{2A4EA29A-CCC9-4E71-B939-1A45FF792127}" srcOrd="0" destOrd="0" presId="urn:microsoft.com/office/officeart/2005/8/layout/vList4"/>
    <dgm:cxn modelId="{27008ADA-1001-4A57-86DE-4895101F1034}" type="presParOf" srcId="{781877B9-2225-4CEF-9097-3473E9308F03}" destId="{90F49D34-67B1-4719-8E1A-28BA88859593}" srcOrd="1" destOrd="0" presId="urn:microsoft.com/office/officeart/2005/8/layout/vList4"/>
    <dgm:cxn modelId="{E16BBC5B-1FBC-49E2-A9E0-755CCF6B3E6F}" type="presParOf" srcId="{781877B9-2225-4CEF-9097-3473E9308F03}" destId="{6243D9F3-FA4E-4347-9DC8-8600DC6D63EF}" srcOrd="2" destOrd="0" presId="urn:microsoft.com/office/officeart/2005/8/layout/vList4"/>
    <dgm:cxn modelId="{28E3AEA0-DEF2-4BC1-931D-7E23AFD05DC2}" type="presParOf" srcId="{27E4FF9E-9DFC-4D45-A176-D38D3A99BB21}" destId="{33235791-7EEB-4698-B934-1EFB2DBA1C02}" srcOrd="1" destOrd="0" presId="urn:microsoft.com/office/officeart/2005/8/layout/vList4"/>
    <dgm:cxn modelId="{42D66756-BBAA-4261-813D-B26ECD65F509}" type="presParOf" srcId="{27E4FF9E-9DFC-4D45-A176-D38D3A99BB21}" destId="{2049888F-5236-4FB1-8449-C3E9B4F86AB0}" srcOrd="2" destOrd="0" presId="urn:microsoft.com/office/officeart/2005/8/layout/vList4"/>
    <dgm:cxn modelId="{B1090F77-03A3-40F0-B683-CA2553C04EF9}" type="presParOf" srcId="{2049888F-5236-4FB1-8449-C3E9B4F86AB0}" destId="{C447337F-ED39-4621-929C-3870C2E9C2DD}" srcOrd="0" destOrd="0" presId="urn:microsoft.com/office/officeart/2005/8/layout/vList4"/>
    <dgm:cxn modelId="{EE833BF4-13B4-4F31-8D93-73DFA3B68999}" type="presParOf" srcId="{2049888F-5236-4FB1-8449-C3E9B4F86AB0}" destId="{6D45D138-EDFC-4D78-AEF8-820B43B6C762}" srcOrd="1" destOrd="0" presId="urn:microsoft.com/office/officeart/2005/8/layout/vList4"/>
    <dgm:cxn modelId="{C45F5DC2-6D1D-4263-8B46-B6DACBFCEBF8}" type="presParOf" srcId="{2049888F-5236-4FB1-8449-C3E9B4F86AB0}" destId="{59E73037-07E2-4860-A686-62E115614953}" srcOrd="2" destOrd="0" presId="urn:microsoft.com/office/officeart/2005/8/layout/vList4"/>
    <dgm:cxn modelId="{309F8D55-AEB4-4E4F-8376-E5F1D276B9A9}" type="presParOf" srcId="{27E4FF9E-9DFC-4D45-A176-D38D3A99BB21}" destId="{BCBC671A-FAC9-457B-9C9F-E7EF184A8F83}" srcOrd="3" destOrd="0" presId="urn:microsoft.com/office/officeart/2005/8/layout/vList4"/>
    <dgm:cxn modelId="{9465DFCB-9523-433E-9272-B3B55C2A0D30}" type="presParOf" srcId="{27E4FF9E-9DFC-4D45-A176-D38D3A99BB21}" destId="{C4708A1D-FFAE-4D96-8B92-F0D5B7E73A77}" srcOrd="4" destOrd="0" presId="urn:microsoft.com/office/officeart/2005/8/layout/vList4"/>
    <dgm:cxn modelId="{3FCFBA15-038D-45AA-8EA8-6A70C8C75E2F}" type="presParOf" srcId="{C4708A1D-FFAE-4D96-8B92-F0D5B7E73A77}" destId="{8ACEFBFF-1FCC-4E35-BF68-167980B43CAE}" srcOrd="0" destOrd="0" presId="urn:microsoft.com/office/officeart/2005/8/layout/vList4"/>
    <dgm:cxn modelId="{D82CCF16-6D00-43A4-B729-86416A21EDD3}" type="presParOf" srcId="{C4708A1D-FFAE-4D96-8B92-F0D5B7E73A77}" destId="{6D8525FC-F4A5-4AE2-BED8-061630FD6135}" srcOrd="1" destOrd="0" presId="urn:microsoft.com/office/officeart/2005/8/layout/vList4"/>
    <dgm:cxn modelId="{E3C1B2DE-882C-45D5-9AA3-F426F62A2CE0}" type="presParOf" srcId="{C4708A1D-FFAE-4D96-8B92-F0D5B7E73A77}" destId="{078E3200-4D44-493F-987B-395B0703B7D0}" srcOrd="2" destOrd="0" presId="urn:microsoft.com/office/officeart/2005/8/layout/vList4"/>
    <dgm:cxn modelId="{401FAF63-A157-4430-9B2F-FD03C734EA84}" type="presParOf" srcId="{27E4FF9E-9DFC-4D45-A176-D38D3A99BB21}" destId="{B95504D3-D982-4C4F-916E-897327CBE08B}" srcOrd="5" destOrd="0" presId="urn:microsoft.com/office/officeart/2005/8/layout/vList4"/>
    <dgm:cxn modelId="{C3E79448-9B19-495E-BD2E-E56DC991A809}" type="presParOf" srcId="{27E4FF9E-9DFC-4D45-A176-D38D3A99BB21}" destId="{D943C2F0-8ACD-4C2F-A29A-3E84EF504A4C}" srcOrd="6" destOrd="0" presId="urn:microsoft.com/office/officeart/2005/8/layout/vList4"/>
    <dgm:cxn modelId="{E188FAB3-7084-40C7-81B2-DA222FE67DBF}" type="presParOf" srcId="{D943C2F0-8ACD-4C2F-A29A-3E84EF504A4C}" destId="{959A1861-E606-4644-97D7-FE2BCF009553}" srcOrd="0" destOrd="0" presId="urn:microsoft.com/office/officeart/2005/8/layout/vList4"/>
    <dgm:cxn modelId="{69DD47DC-7109-419B-8CBF-5A640D1D8A80}" type="presParOf" srcId="{D943C2F0-8ACD-4C2F-A29A-3E84EF504A4C}" destId="{90CE1A9F-EBEC-4695-AD6C-D538F4AAF277}" srcOrd="1" destOrd="0" presId="urn:microsoft.com/office/officeart/2005/8/layout/vList4"/>
    <dgm:cxn modelId="{42B23FB5-8279-4612-A41F-2FF8298DD292}" type="presParOf" srcId="{D943C2F0-8ACD-4C2F-A29A-3E84EF504A4C}" destId="{EAAC8639-3B44-4C7E-9DB5-4A65E068E91E}" srcOrd="2" destOrd="0" presId="urn:microsoft.com/office/officeart/2005/8/layout/vList4"/>
    <dgm:cxn modelId="{4CC461F2-030A-4744-9E75-61489D5E3AC1}" type="presParOf" srcId="{27E4FF9E-9DFC-4D45-A176-D38D3A99BB21}" destId="{BE0ECB91-9006-4725-B65A-D75402A0562B}" srcOrd="7" destOrd="0" presId="urn:microsoft.com/office/officeart/2005/8/layout/vList4"/>
    <dgm:cxn modelId="{A8386553-96FC-4167-BC47-0BD77C2DBBE3}" type="presParOf" srcId="{27E4FF9E-9DFC-4D45-A176-D38D3A99BB21}" destId="{8997F3DB-DB5B-4D18-B489-43591FA9C9E6}" srcOrd="8" destOrd="0" presId="urn:microsoft.com/office/officeart/2005/8/layout/vList4"/>
    <dgm:cxn modelId="{7655F0D1-5312-4874-9092-F1A2189C420E}" type="presParOf" srcId="{8997F3DB-DB5B-4D18-B489-43591FA9C9E6}" destId="{72DA07EB-2336-4934-ADE4-545DC9FAE6E7}" srcOrd="0" destOrd="0" presId="urn:microsoft.com/office/officeart/2005/8/layout/vList4"/>
    <dgm:cxn modelId="{DCD902E7-4304-4773-B385-99A4361DD35D}" type="presParOf" srcId="{8997F3DB-DB5B-4D18-B489-43591FA9C9E6}" destId="{158EDB29-9201-4841-8FD8-450A90EA5361}" srcOrd="1" destOrd="0" presId="urn:microsoft.com/office/officeart/2005/8/layout/vList4"/>
    <dgm:cxn modelId="{F45A64B5-6F16-4CDD-B274-D46D2E048352}" type="presParOf" srcId="{8997F3DB-DB5B-4D18-B489-43591FA9C9E6}" destId="{9A1A1790-5C6B-4B36-9B65-7BBB37393D27}" srcOrd="2" destOrd="0" presId="urn:microsoft.com/office/officeart/2005/8/layout/vList4"/>
    <dgm:cxn modelId="{43B519AC-D98D-4192-B3B7-F974F2BEFC71}" type="presParOf" srcId="{27E4FF9E-9DFC-4D45-A176-D38D3A99BB21}" destId="{6B9298F3-D977-4C72-8635-40A59E7A9CC8}" srcOrd="9" destOrd="0" presId="urn:microsoft.com/office/officeart/2005/8/layout/vList4"/>
    <dgm:cxn modelId="{2E8D44F9-8C3C-4D8C-B26C-E072ACFC2A6C}" type="presParOf" srcId="{27E4FF9E-9DFC-4D45-A176-D38D3A99BB21}" destId="{D7E7B6A5-0B8B-4E59-9983-04CD52DC3376}" srcOrd="10" destOrd="0" presId="urn:microsoft.com/office/officeart/2005/8/layout/vList4"/>
    <dgm:cxn modelId="{7AB6AF27-73E4-436A-AF56-3ACBC1491809}" type="presParOf" srcId="{D7E7B6A5-0B8B-4E59-9983-04CD52DC3376}" destId="{66B2454E-9820-4CF5-AF5D-8497582BDA1A}" srcOrd="0" destOrd="0" presId="urn:microsoft.com/office/officeart/2005/8/layout/vList4"/>
    <dgm:cxn modelId="{854568B4-3EA0-4BEF-A905-21F5F5A5D85D}" type="presParOf" srcId="{D7E7B6A5-0B8B-4E59-9983-04CD52DC3376}" destId="{F30741E5-BF59-4920-A483-42D7F4CC1F37}" srcOrd="1" destOrd="0" presId="urn:microsoft.com/office/officeart/2005/8/layout/vList4"/>
    <dgm:cxn modelId="{72AC2F16-CD8F-4C5B-9DE8-1069A5A53EB2}" type="presParOf" srcId="{D7E7B6A5-0B8B-4E59-9983-04CD52DC3376}" destId="{C3FF686D-0A4C-412F-9CA7-03D85640BD3D}" srcOrd="2" destOrd="0" presId="urn:microsoft.com/office/officeart/2005/8/layout/vList4"/>
    <dgm:cxn modelId="{53E8C6F6-B05D-41D2-B365-A575111B328F}" type="presParOf" srcId="{27E4FF9E-9DFC-4D45-A176-D38D3A99BB21}" destId="{925E2B99-1670-48E0-AC93-C8C923B06F5C}" srcOrd="11" destOrd="0" presId="urn:microsoft.com/office/officeart/2005/8/layout/vList4"/>
    <dgm:cxn modelId="{1BCE40D2-B96C-4B1A-97C7-63E8EB55EFE7}" type="presParOf" srcId="{27E4FF9E-9DFC-4D45-A176-D38D3A99BB21}" destId="{84280198-61F4-4CC5-B6DB-1D9623587B7F}" srcOrd="12" destOrd="0" presId="urn:microsoft.com/office/officeart/2005/8/layout/vList4"/>
    <dgm:cxn modelId="{8637993B-5371-4C1A-BFE4-394608DF5A71}" type="presParOf" srcId="{84280198-61F4-4CC5-B6DB-1D9623587B7F}" destId="{3C54CE6D-CF61-4B17-A758-FB2818B5B032}" srcOrd="0" destOrd="0" presId="urn:microsoft.com/office/officeart/2005/8/layout/vList4"/>
    <dgm:cxn modelId="{54A796DB-F32D-4691-9955-67B5146974EE}" type="presParOf" srcId="{84280198-61F4-4CC5-B6DB-1D9623587B7F}" destId="{B440C856-5057-4D60-B4C2-A928BF07EB1D}" srcOrd="1" destOrd="0" presId="urn:microsoft.com/office/officeart/2005/8/layout/vList4"/>
    <dgm:cxn modelId="{C4528EF0-C4D3-4188-8192-9457B6CEE44D}" type="presParOf" srcId="{84280198-61F4-4CC5-B6DB-1D9623587B7F}" destId="{84675809-AF90-4CFF-94B8-32D0BD96C759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747F8-B66B-4531-BCD5-E9D675657B72}" type="doc">
      <dgm:prSet loTypeId="urn:microsoft.com/office/officeart/2005/8/layout/vList4" loCatId="list" qsTypeId="urn:microsoft.com/office/officeart/2005/8/quickstyle/3d3" qsCatId="3D" csTypeId="urn:microsoft.com/office/officeart/2005/8/colors/accent5_2" csCatId="accent5" phldr="1"/>
      <dgm:spPr/>
    </dgm:pt>
    <dgm:pt modelId="{20C1152F-905E-47D6-BE1D-82778AE394E6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Low Averages 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F2824994-0E9B-4743-95FB-2F93C471CD03}" type="parTrans" cxnId="{F13001DA-99D3-4341-B6CC-E38F3146FE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9A6042-4389-4809-B63E-92EE4B169934}" type="sibTrans" cxnId="{F13001DA-99D3-4341-B6CC-E38F3146FE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E7E5B0-7D2C-4B81-A89E-E47462B17703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Difficulty with Calculations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C4346C67-50D6-4D55-B534-1BAA613A20A7}" type="parTrans" cxnId="{137F12B8-4347-4605-A104-A3592109BF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9E2A66-B7E1-4281-AF96-3E8D55B07B50}" type="sibTrans" cxnId="{137F12B8-4347-4605-A104-A3592109BFA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B9B8BC-FEAF-44D1-8C0F-DB232990D51E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Inability to Apply to Real Life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C290CDCD-ACA5-435C-A02D-599419B51EE3}" type="parTrans" cxnId="{AA0B3367-7468-4D0D-BD68-976E50B4E5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01C7F9-D2A8-4A54-AD5B-749D79EFE401}" type="sibTrans" cxnId="{AA0B3367-7468-4D0D-BD68-976E50B4E5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FED094-2033-426C-A38D-7C2BC550E718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Students are Detached / Lost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622B0CA4-E87E-4D8C-BFFE-B1B0F9AE8223}" type="parTrans" cxnId="{4D569AE6-FF29-4DD1-A766-F27C9177C3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F74860-8E07-45A5-A918-ED99EA31D88B}" type="sibTrans" cxnId="{4D569AE6-FF29-4DD1-A766-F27C9177C3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383A99-C7CD-4C4C-AC40-7C03CF29D65E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Students do not Seek Help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74FA6CC0-6786-4187-A652-898F65DC6E15}" type="parTrans" cxnId="{A0EEB020-AD3D-4C41-A035-2BBBB0AFF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71719C-996A-4213-AACB-BF9605404992}" type="sibTrans" cxnId="{A0EEB020-AD3D-4C41-A035-2BBBB0AFFF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E9162F-0705-4FF6-BF38-2BC4B16FC7AD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Course Changes do not have Desired Effect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E15334B2-B2A2-42E3-9090-E83AE6AB695E}" type="parTrans" cxnId="{492A0024-2844-480C-9C2F-28D4CDA61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BB353C-89F5-469F-90BD-8C4D187FD150}" type="sibTrans" cxnId="{492A0024-2844-480C-9C2F-28D4CDA61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CAAC9B-0C83-4B3C-9130-BFFD040B32F6}">
      <dgm:prSet phldrT="[Text]" custT="1"/>
      <dgm:spPr/>
      <dgm:t>
        <a:bodyPr vert="horz" anchor="ctr"/>
        <a:lstStyle/>
        <a:p>
          <a:r>
            <a:rPr lang="en-US" sz="2000" dirty="0" smtClean="0">
              <a:solidFill>
                <a:schemeClr val="tx1"/>
              </a:solidFill>
              <a:latin typeface="Georgia" pitchFamily="18" charset="0"/>
            </a:rPr>
            <a:t>Difficulty with Graphs</a:t>
          </a:r>
        </a:p>
      </dgm:t>
    </dgm:pt>
    <dgm:pt modelId="{86986005-1D05-4675-8EFA-18DE99C305B3}" type="sibTrans" cxnId="{F3099D12-5B97-4C39-B76C-78C3F45B5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28B685-28E2-4BE3-9183-D0AB5097F568}" type="parTrans" cxnId="{F3099D12-5B97-4C39-B76C-78C3F45B5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E4FF9E-9DFC-4D45-A176-D38D3A99BB21}" type="pres">
      <dgm:prSet presAssocID="{A03747F8-B66B-4531-BCD5-E9D675657B72}" presName="linear" presStyleCnt="0">
        <dgm:presLayoutVars>
          <dgm:dir/>
          <dgm:resizeHandles val="exact"/>
        </dgm:presLayoutVars>
      </dgm:prSet>
      <dgm:spPr/>
    </dgm:pt>
    <dgm:pt modelId="{781877B9-2225-4CEF-9097-3473E9308F03}" type="pres">
      <dgm:prSet presAssocID="{20C1152F-905E-47D6-BE1D-82778AE394E6}" presName="comp" presStyleCnt="0"/>
      <dgm:spPr/>
    </dgm:pt>
    <dgm:pt modelId="{2A4EA29A-CCC9-4E71-B939-1A45FF792127}" type="pres">
      <dgm:prSet presAssocID="{20C1152F-905E-47D6-BE1D-82778AE394E6}" presName="box" presStyleLbl="node1" presStyleIdx="0" presStyleCnt="7"/>
      <dgm:spPr/>
      <dgm:t>
        <a:bodyPr/>
        <a:lstStyle/>
        <a:p>
          <a:endParaRPr lang="en-US"/>
        </a:p>
      </dgm:t>
    </dgm:pt>
    <dgm:pt modelId="{90F49D34-67B1-4719-8E1A-28BA88859593}" type="pres">
      <dgm:prSet presAssocID="{20C1152F-905E-47D6-BE1D-82778AE394E6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43D9F3-FA4E-4347-9DC8-8600DC6D63EF}" type="pres">
      <dgm:prSet presAssocID="{20C1152F-905E-47D6-BE1D-82778AE394E6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5791-7EEB-4698-B934-1EFB2DBA1C02}" type="pres">
      <dgm:prSet presAssocID="{F79A6042-4389-4809-B63E-92EE4B169934}" presName="spacer" presStyleCnt="0"/>
      <dgm:spPr/>
    </dgm:pt>
    <dgm:pt modelId="{2049888F-5236-4FB1-8449-C3E9B4F86AB0}" type="pres">
      <dgm:prSet presAssocID="{76CAAC9B-0C83-4B3C-9130-BFFD040B32F6}" presName="comp" presStyleCnt="0"/>
      <dgm:spPr/>
    </dgm:pt>
    <dgm:pt modelId="{C447337F-ED39-4621-929C-3870C2E9C2DD}" type="pres">
      <dgm:prSet presAssocID="{76CAAC9B-0C83-4B3C-9130-BFFD040B32F6}" presName="box" presStyleLbl="node1" presStyleIdx="1" presStyleCnt="7"/>
      <dgm:spPr/>
      <dgm:t>
        <a:bodyPr/>
        <a:lstStyle/>
        <a:p>
          <a:endParaRPr lang="en-US"/>
        </a:p>
      </dgm:t>
    </dgm:pt>
    <dgm:pt modelId="{6D45D138-EDFC-4D78-AEF8-820B43B6C762}" type="pres">
      <dgm:prSet presAssocID="{76CAAC9B-0C83-4B3C-9130-BFFD040B32F6}" presName="img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E73037-07E2-4860-A686-62E115614953}" type="pres">
      <dgm:prSet presAssocID="{76CAAC9B-0C83-4B3C-9130-BFFD040B32F6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C671A-FAC9-457B-9C9F-E7EF184A8F83}" type="pres">
      <dgm:prSet presAssocID="{86986005-1D05-4675-8EFA-18DE99C305B3}" presName="spacer" presStyleCnt="0"/>
      <dgm:spPr/>
    </dgm:pt>
    <dgm:pt modelId="{C4708A1D-FFAE-4D96-8B92-F0D5B7E73A77}" type="pres">
      <dgm:prSet presAssocID="{23E7E5B0-7D2C-4B81-A89E-E47462B17703}" presName="comp" presStyleCnt="0"/>
      <dgm:spPr/>
    </dgm:pt>
    <dgm:pt modelId="{8ACEFBFF-1FCC-4E35-BF68-167980B43CAE}" type="pres">
      <dgm:prSet presAssocID="{23E7E5B0-7D2C-4B81-A89E-E47462B17703}" presName="box" presStyleLbl="node1" presStyleIdx="2" presStyleCnt="7"/>
      <dgm:spPr/>
      <dgm:t>
        <a:bodyPr/>
        <a:lstStyle/>
        <a:p>
          <a:endParaRPr lang="en-US"/>
        </a:p>
      </dgm:t>
    </dgm:pt>
    <dgm:pt modelId="{6D8525FC-F4A5-4AE2-BED8-061630FD6135}" type="pres">
      <dgm:prSet presAssocID="{23E7E5B0-7D2C-4B81-A89E-E47462B17703}" presName="img" presStyleLbl="fgImgPlace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8E3200-4D44-493F-987B-395B0703B7D0}" type="pres">
      <dgm:prSet presAssocID="{23E7E5B0-7D2C-4B81-A89E-E47462B1770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504D3-D982-4C4F-916E-897327CBE08B}" type="pres">
      <dgm:prSet presAssocID="{789E2A66-B7E1-4281-AF96-3E8D55B07B50}" presName="spacer" presStyleCnt="0"/>
      <dgm:spPr/>
    </dgm:pt>
    <dgm:pt modelId="{D943C2F0-8ACD-4C2F-A29A-3E84EF504A4C}" type="pres">
      <dgm:prSet presAssocID="{24B9B8BC-FEAF-44D1-8C0F-DB232990D51E}" presName="comp" presStyleCnt="0"/>
      <dgm:spPr/>
    </dgm:pt>
    <dgm:pt modelId="{959A1861-E606-4644-97D7-FE2BCF009553}" type="pres">
      <dgm:prSet presAssocID="{24B9B8BC-FEAF-44D1-8C0F-DB232990D51E}" presName="box" presStyleLbl="node1" presStyleIdx="3" presStyleCnt="7"/>
      <dgm:spPr/>
      <dgm:t>
        <a:bodyPr/>
        <a:lstStyle/>
        <a:p>
          <a:endParaRPr lang="en-US"/>
        </a:p>
      </dgm:t>
    </dgm:pt>
    <dgm:pt modelId="{90CE1A9F-EBEC-4695-AD6C-D538F4AAF277}" type="pres">
      <dgm:prSet presAssocID="{24B9B8BC-FEAF-44D1-8C0F-DB232990D51E}" presName="img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AC8639-3B44-4C7E-9DB5-4A65E068E91E}" type="pres">
      <dgm:prSet presAssocID="{24B9B8BC-FEAF-44D1-8C0F-DB232990D51E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CB91-9006-4725-B65A-D75402A0562B}" type="pres">
      <dgm:prSet presAssocID="{E401C7F9-D2A8-4A54-AD5B-749D79EFE401}" presName="spacer" presStyleCnt="0"/>
      <dgm:spPr/>
    </dgm:pt>
    <dgm:pt modelId="{8997F3DB-DB5B-4D18-B489-43591FA9C9E6}" type="pres">
      <dgm:prSet presAssocID="{65FED094-2033-426C-A38D-7C2BC550E718}" presName="comp" presStyleCnt="0"/>
      <dgm:spPr/>
    </dgm:pt>
    <dgm:pt modelId="{72DA07EB-2336-4934-ADE4-545DC9FAE6E7}" type="pres">
      <dgm:prSet presAssocID="{65FED094-2033-426C-A38D-7C2BC550E718}" presName="box" presStyleLbl="node1" presStyleIdx="4" presStyleCnt="7"/>
      <dgm:spPr/>
      <dgm:t>
        <a:bodyPr/>
        <a:lstStyle/>
        <a:p>
          <a:endParaRPr lang="en-US"/>
        </a:p>
      </dgm:t>
    </dgm:pt>
    <dgm:pt modelId="{158EDB29-9201-4841-8FD8-450A90EA5361}" type="pres">
      <dgm:prSet presAssocID="{65FED094-2033-426C-A38D-7C2BC550E718}" presName="img" presStyleLbl="fgImgPlace1" presStyleIdx="4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1A1790-5C6B-4B36-9B65-7BBB37393D27}" type="pres">
      <dgm:prSet presAssocID="{65FED094-2033-426C-A38D-7C2BC550E71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298F3-D977-4C72-8635-40A59E7A9CC8}" type="pres">
      <dgm:prSet presAssocID="{B0F74860-8E07-45A5-A918-ED99EA31D88B}" presName="spacer" presStyleCnt="0"/>
      <dgm:spPr/>
    </dgm:pt>
    <dgm:pt modelId="{D7E7B6A5-0B8B-4E59-9983-04CD52DC3376}" type="pres">
      <dgm:prSet presAssocID="{34383A99-C7CD-4C4C-AC40-7C03CF29D65E}" presName="comp" presStyleCnt="0"/>
      <dgm:spPr/>
    </dgm:pt>
    <dgm:pt modelId="{66B2454E-9820-4CF5-AF5D-8497582BDA1A}" type="pres">
      <dgm:prSet presAssocID="{34383A99-C7CD-4C4C-AC40-7C03CF29D65E}" presName="box" presStyleLbl="node1" presStyleIdx="5" presStyleCnt="7"/>
      <dgm:spPr/>
      <dgm:t>
        <a:bodyPr/>
        <a:lstStyle/>
        <a:p>
          <a:endParaRPr lang="en-US"/>
        </a:p>
      </dgm:t>
    </dgm:pt>
    <dgm:pt modelId="{F30741E5-BF59-4920-A483-42D7F4CC1F37}" type="pres">
      <dgm:prSet presAssocID="{34383A99-C7CD-4C4C-AC40-7C03CF29D65E}" presName="img" presStyleLbl="fgImgPlace1" presStyleIdx="5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FF686D-0A4C-412F-9CA7-03D85640BD3D}" type="pres">
      <dgm:prSet presAssocID="{34383A99-C7CD-4C4C-AC40-7C03CF29D65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E2B99-1670-48E0-AC93-C8C923B06F5C}" type="pres">
      <dgm:prSet presAssocID="{D971719C-996A-4213-AACB-BF9605404992}" presName="spacer" presStyleCnt="0"/>
      <dgm:spPr/>
    </dgm:pt>
    <dgm:pt modelId="{84280198-61F4-4CC5-B6DB-1D9623587B7F}" type="pres">
      <dgm:prSet presAssocID="{EDE9162F-0705-4FF6-BF38-2BC4B16FC7AD}" presName="comp" presStyleCnt="0"/>
      <dgm:spPr/>
    </dgm:pt>
    <dgm:pt modelId="{3C54CE6D-CF61-4B17-A758-FB2818B5B032}" type="pres">
      <dgm:prSet presAssocID="{EDE9162F-0705-4FF6-BF38-2BC4B16FC7AD}" presName="box" presStyleLbl="node1" presStyleIdx="6" presStyleCnt="7"/>
      <dgm:spPr/>
      <dgm:t>
        <a:bodyPr/>
        <a:lstStyle/>
        <a:p>
          <a:endParaRPr lang="en-US"/>
        </a:p>
      </dgm:t>
    </dgm:pt>
    <dgm:pt modelId="{B440C856-5057-4D60-B4C2-A928BF07EB1D}" type="pres">
      <dgm:prSet presAssocID="{EDE9162F-0705-4FF6-BF38-2BC4B16FC7AD}" presName="img" presStyleLbl="fgImgPlace1" presStyleIdx="6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675809-AF90-4CFF-94B8-32D0BD96C759}" type="pres">
      <dgm:prSet presAssocID="{EDE9162F-0705-4FF6-BF38-2BC4B16FC7A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34DEB-1B94-4D93-A116-0FEFE83401F4}" type="presOf" srcId="{34383A99-C7CD-4C4C-AC40-7C03CF29D65E}" destId="{66B2454E-9820-4CF5-AF5D-8497582BDA1A}" srcOrd="0" destOrd="0" presId="urn:microsoft.com/office/officeart/2005/8/layout/vList4"/>
    <dgm:cxn modelId="{38B7F3E0-0F6F-4895-886B-A9BA2293E144}" type="presOf" srcId="{A03747F8-B66B-4531-BCD5-E9D675657B72}" destId="{27E4FF9E-9DFC-4D45-A176-D38D3A99BB21}" srcOrd="0" destOrd="0" presId="urn:microsoft.com/office/officeart/2005/8/layout/vList4"/>
    <dgm:cxn modelId="{01808DE7-6D09-4683-A879-E7C621EE9200}" type="presOf" srcId="{76CAAC9B-0C83-4B3C-9130-BFFD040B32F6}" destId="{C447337F-ED39-4621-929C-3870C2E9C2DD}" srcOrd="0" destOrd="0" presId="urn:microsoft.com/office/officeart/2005/8/layout/vList4"/>
    <dgm:cxn modelId="{77B2087A-144E-430C-9BC7-7BB2BE9D4D16}" type="presOf" srcId="{23E7E5B0-7D2C-4B81-A89E-E47462B17703}" destId="{078E3200-4D44-493F-987B-395B0703B7D0}" srcOrd="1" destOrd="0" presId="urn:microsoft.com/office/officeart/2005/8/layout/vList4"/>
    <dgm:cxn modelId="{5B7F72D0-A132-4643-9A22-BC12195188FE}" type="presOf" srcId="{76CAAC9B-0C83-4B3C-9130-BFFD040B32F6}" destId="{59E73037-07E2-4860-A686-62E115614953}" srcOrd="1" destOrd="0" presId="urn:microsoft.com/office/officeart/2005/8/layout/vList4"/>
    <dgm:cxn modelId="{C48CE496-CC1C-4948-9290-C6562252B348}" type="presOf" srcId="{20C1152F-905E-47D6-BE1D-82778AE394E6}" destId="{2A4EA29A-CCC9-4E71-B939-1A45FF792127}" srcOrd="0" destOrd="0" presId="urn:microsoft.com/office/officeart/2005/8/layout/vList4"/>
    <dgm:cxn modelId="{0E3E185A-BE23-4C1E-892B-A16D5D96D2F8}" type="presOf" srcId="{65FED094-2033-426C-A38D-7C2BC550E718}" destId="{9A1A1790-5C6B-4B36-9B65-7BBB37393D27}" srcOrd="1" destOrd="0" presId="urn:microsoft.com/office/officeart/2005/8/layout/vList4"/>
    <dgm:cxn modelId="{F13001DA-99D3-4341-B6CC-E38F3146FEDA}" srcId="{A03747F8-B66B-4531-BCD5-E9D675657B72}" destId="{20C1152F-905E-47D6-BE1D-82778AE394E6}" srcOrd="0" destOrd="0" parTransId="{F2824994-0E9B-4743-95FB-2F93C471CD03}" sibTransId="{F79A6042-4389-4809-B63E-92EE4B169934}"/>
    <dgm:cxn modelId="{AA0B3367-7468-4D0D-BD68-976E50B4E5E0}" srcId="{A03747F8-B66B-4531-BCD5-E9D675657B72}" destId="{24B9B8BC-FEAF-44D1-8C0F-DB232990D51E}" srcOrd="3" destOrd="0" parTransId="{C290CDCD-ACA5-435C-A02D-599419B51EE3}" sibTransId="{E401C7F9-D2A8-4A54-AD5B-749D79EFE401}"/>
    <dgm:cxn modelId="{137F12B8-4347-4605-A104-A3592109BFA5}" srcId="{A03747F8-B66B-4531-BCD5-E9D675657B72}" destId="{23E7E5B0-7D2C-4B81-A89E-E47462B17703}" srcOrd="2" destOrd="0" parTransId="{C4346C67-50D6-4D55-B534-1BAA613A20A7}" sibTransId="{789E2A66-B7E1-4281-AF96-3E8D55B07B50}"/>
    <dgm:cxn modelId="{492A0024-2844-480C-9C2F-28D4CDA61348}" srcId="{A03747F8-B66B-4531-BCD5-E9D675657B72}" destId="{EDE9162F-0705-4FF6-BF38-2BC4B16FC7AD}" srcOrd="6" destOrd="0" parTransId="{E15334B2-B2A2-42E3-9090-E83AE6AB695E}" sibTransId="{2EBB353C-89F5-469F-90BD-8C4D187FD150}"/>
    <dgm:cxn modelId="{66E5FED0-D385-4BEB-9AFD-863C79D47D2C}" type="presOf" srcId="{65FED094-2033-426C-A38D-7C2BC550E718}" destId="{72DA07EB-2336-4934-ADE4-545DC9FAE6E7}" srcOrd="0" destOrd="0" presId="urn:microsoft.com/office/officeart/2005/8/layout/vList4"/>
    <dgm:cxn modelId="{A0EEB020-AD3D-4C41-A035-2BBBB0AFFF94}" srcId="{A03747F8-B66B-4531-BCD5-E9D675657B72}" destId="{34383A99-C7CD-4C4C-AC40-7C03CF29D65E}" srcOrd="5" destOrd="0" parTransId="{74FA6CC0-6786-4187-A652-898F65DC6E15}" sibTransId="{D971719C-996A-4213-AACB-BF9605404992}"/>
    <dgm:cxn modelId="{F3099D12-5B97-4C39-B76C-78C3F45B5AAC}" srcId="{A03747F8-B66B-4531-BCD5-E9D675657B72}" destId="{76CAAC9B-0C83-4B3C-9130-BFFD040B32F6}" srcOrd="1" destOrd="0" parTransId="{6928B685-28E2-4BE3-9183-D0AB5097F568}" sibTransId="{86986005-1D05-4675-8EFA-18DE99C305B3}"/>
    <dgm:cxn modelId="{DCB313BC-1D8A-4E3F-B0A5-E63C88A3502B}" type="presOf" srcId="{20C1152F-905E-47D6-BE1D-82778AE394E6}" destId="{6243D9F3-FA4E-4347-9DC8-8600DC6D63EF}" srcOrd="1" destOrd="0" presId="urn:microsoft.com/office/officeart/2005/8/layout/vList4"/>
    <dgm:cxn modelId="{F4CC3A87-1AFE-43F1-8E35-781342E4EB9E}" type="presOf" srcId="{34383A99-C7CD-4C4C-AC40-7C03CF29D65E}" destId="{C3FF686D-0A4C-412F-9CA7-03D85640BD3D}" srcOrd="1" destOrd="0" presId="urn:microsoft.com/office/officeart/2005/8/layout/vList4"/>
    <dgm:cxn modelId="{B3530BF5-8F5B-49DB-8C80-D0296954C3D4}" type="presOf" srcId="{24B9B8BC-FEAF-44D1-8C0F-DB232990D51E}" destId="{959A1861-E606-4644-97D7-FE2BCF009553}" srcOrd="0" destOrd="0" presId="urn:microsoft.com/office/officeart/2005/8/layout/vList4"/>
    <dgm:cxn modelId="{03DB48AB-6787-4AE4-8FDB-A2FF3EBAEAA8}" type="presOf" srcId="{23E7E5B0-7D2C-4B81-A89E-E47462B17703}" destId="{8ACEFBFF-1FCC-4E35-BF68-167980B43CAE}" srcOrd="0" destOrd="0" presId="urn:microsoft.com/office/officeart/2005/8/layout/vList4"/>
    <dgm:cxn modelId="{4D569AE6-FF29-4DD1-A766-F27C9177C384}" srcId="{A03747F8-B66B-4531-BCD5-E9D675657B72}" destId="{65FED094-2033-426C-A38D-7C2BC550E718}" srcOrd="4" destOrd="0" parTransId="{622B0CA4-E87E-4D8C-BFFE-B1B0F9AE8223}" sibTransId="{B0F74860-8E07-45A5-A918-ED99EA31D88B}"/>
    <dgm:cxn modelId="{C9EE3542-1A1B-4E0C-BA24-F5DE66E73917}" type="presOf" srcId="{24B9B8BC-FEAF-44D1-8C0F-DB232990D51E}" destId="{EAAC8639-3B44-4C7E-9DB5-4A65E068E91E}" srcOrd="1" destOrd="0" presId="urn:microsoft.com/office/officeart/2005/8/layout/vList4"/>
    <dgm:cxn modelId="{E7E6DFE9-8EE1-40D1-AF45-F0487181D5FF}" type="presOf" srcId="{EDE9162F-0705-4FF6-BF38-2BC4B16FC7AD}" destId="{84675809-AF90-4CFF-94B8-32D0BD96C759}" srcOrd="1" destOrd="0" presId="urn:microsoft.com/office/officeart/2005/8/layout/vList4"/>
    <dgm:cxn modelId="{56161F85-5A6E-48DB-80EA-4EB3907091A0}" type="presOf" srcId="{EDE9162F-0705-4FF6-BF38-2BC4B16FC7AD}" destId="{3C54CE6D-CF61-4B17-A758-FB2818B5B032}" srcOrd="0" destOrd="0" presId="urn:microsoft.com/office/officeart/2005/8/layout/vList4"/>
    <dgm:cxn modelId="{BC9CF482-1D8D-4ABA-8D60-EFC7E1D88E8E}" type="presParOf" srcId="{27E4FF9E-9DFC-4D45-A176-D38D3A99BB21}" destId="{781877B9-2225-4CEF-9097-3473E9308F03}" srcOrd="0" destOrd="0" presId="urn:microsoft.com/office/officeart/2005/8/layout/vList4"/>
    <dgm:cxn modelId="{C329557D-4B0E-4BE1-8562-277F7BDD0E5F}" type="presParOf" srcId="{781877B9-2225-4CEF-9097-3473E9308F03}" destId="{2A4EA29A-CCC9-4E71-B939-1A45FF792127}" srcOrd="0" destOrd="0" presId="urn:microsoft.com/office/officeart/2005/8/layout/vList4"/>
    <dgm:cxn modelId="{8EF6329D-E77D-4866-8A73-23FFDF335B0D}" type="presParOf" srcId="{781877B9-2225-4CEF-9097-3473E9308F03}" destId="{90F49D34-67B1-4719-8E1A-28BA88859593}" srcOrd="1" destOrd="0" presId="urn:microsoft.com/office/officeart/2005/8/layout/vList4"/>
    <dgm:cxn modelId="{74B899FC-15B0-4D5A-879C-A4E289D0A160}" type="presParOf" srcId="{781877B9-2225-4CEF-9097-3473E9308F03}" destId="{6243D9F3-FA4E-4347-9DC8-8600DC6D63EF}" srcOrd="2" destOrd="0" presId="urn:microsoft.com/office/officeart/2005/8/layout/vList4"/>
    <dgm:cxn modelId="{E231CAC8-8E02-41C0-89A5-DD8679A6DE78}" type="presParOf" srcId="{27E4FF9E-9DFC-4D45-A176-D38D3A99BB21}" destId="{33235791-7EEB-4698-B934-1EFB2DBA1C02}" srcOrd="1" destOrd="0" presId="urn:microsoft.com/office/officeart/2005/8/layout/vList4"/>
    <dgm:cxn modelId="{FD1A9C3D-F3EC-45CD-9746-440D1AF8FE0C}" type="presParOf" srcId="{27E4FF9E-9DFC-4D45-A176-D38D3A99BB21}" destId="{2049888F-5236-4FB1-8449-C3E9B4F86AB0}" srcOrd="2" destOrd="0" presId="urn:microsoft.com/office/officeart/2005/8/layout/vList4"/>
    <dgm:cxn modelId="{FDF5E8AA-5F96-4B87-92C7-23025D1BB901}" type="presParOf" srcId="{2049888F-5236-4FB1-8449-C3E9B4F86AB0}" destId="{C447337F-ED39-4621-929C-3870C2E9C2DD}" srcOrd="0" destOrd="0" presId="urn:microsoft.com/office/officeart/2005/8/layout/vList4"/>
    <dgm:cxn modelId="{7DFCED51-DF29-42D6-AFC4-E39169627DEA}" type="presParOf" srcId="{2049888F-5236-4FB1-8449-C3E9B4F86AB0}" destId="{6D45D138-EDFC-4D78-AEF8-820B43B6C762}" srcOrd="1" destOrd="0" presId="urn:microsoft.com/office/officeart/2005/8/layout/vList4"/>
    <dgm:cxn modelId="{C128FD79-CC7A-4734-AAD5-2CC5FB7F07E0}" type="presParOf" srcId="{2049888F-5236-4FB1-8449-C3E9B4F86AB0}" destId="{59E73037-07E2-4860-A686-62E115614953}" srcOrd="2" destOrd="0" presId="urn:microsoft.com/office/officeart/2005/8/layout/vList4"/>
    <dgm:cxn modelId="{48446838-3F2C-4C1A-ADD8-7F5137692C37}" type="presParOf" srcId="{27E4FF9E-9DFC-4D45-A176-D38D3A99BB21}" destId="{BCBC671A-FAC9-457B-9C9F-E7EF184A8F83}" srcOrd="3" destOrd="0" presId="urn:microsoft.com/office/officeart/2005/8/layout/vList4"/>
    <dgm:cxn modelId="{137760AE-4DCD-4BF7-8BB1-E9907A2DF01F}" type="presParOf" srcId="{27E4FF9E-9DFC-4D45-A176-D38D3A99BB21}" destId="{C4708A1D-FFAE-4D96-8B92-F0D5B7E73A77}" srcOrd="4" destOrd="0" presId="urn:microsoft.com/office/officeart/2005/8/layout/vList4"/>
    <dgm:cxn modelId="{8544F92F-DEEE-4994-A49E-24ED7AC4B393}" type="presParOf" srcId="{C4708A1D-FFAE-4D96-8B92-F0D5B7E73A77}" destId="{8ACEFBFF-1FCC-4E35-BF68-167980B43CAE}" srcOrd="0" destOrd="0" presId="urn:microsoft.com/office/officeart/2005/8/layout/vList4"/>
    <dgm:cxn modelId="{A2B84B2E-97A4-43DD-948F-6962678F5CA3}" type="presParOf" srcId="{C4708A1D-FFAE-4D96-8B92-F0D5B7E73A77}" destId="{6D8525FC-F4A5-4AE2-BED8-061630FD6135}" srcOrd="1" destOrd="0" presId="urn:microsoft.com/office/officeart/2005/8/layout/vList4"/>
    <dgm:cxn modelId="{DD62C1E1-41C6-4A5E-9C25-CF4EC910BDE4}" type="presParOf" srcId="{C4708A1D-FFAE-4D96-8B92-F0D5B7E73A77}" destId="{078E3200-4D44-493F-987B-395B0703B7D0}" srcOrd="2" destOrd="0" presId="urn:microsoft.com/office/officeart/2005/8/layout/vList4"/>
    <dgm:cxn modelId="{027A659F-3DBD-4FF2-9E2E-20565050D91A}" type="presParOf" srcId="{27E4FF9E-9DFC-4D45-A176-D38D3A99BB21}" destId="{B95504D3-D982-4C4F-916E-897327CBE08B}" srcOrd="5" destOrd="0" presId="urn:microsoft.com/office/officeart/2005/8/layout/vList4"/>
    <dgm:cxn modelId="{92F13F85-4A47-43BF-9F1F-8857F0FFC921}" type="presParOf" srcId="{27E4FF9E-9DFC-4D45-A176-D38D3A99BB21}" destId="{D943C2F0-8ACD-4C2F-A29A-3E84EF504A4C}" srcOrd="6" destOrd="0" presId="urn:microsoft.com/office/officeart/2005/8/layout/vList4"/>
    <dgm:cxn modelId="{E01141B3-BA12-48A4-A5EC-DE3DFA0F9308}" type="presParOf" srcId="{D943C2F0-8ACD-4C2F-A29A-3E84EF504A4C}" destId="{959A1861-E606-4644-97D7-FE2BCF009553}" srcOrd="0" destOrd="0" presId="urn:microsoft.com/office/officeart/2005/8/layout/vList4"/>
    <dgm:cxn modelId="{5E376624-D571-45EC-84E2-C64FD716F1FC}" type="presParOf" srcId="{D943C2F0-8ACD-4C2F-A29A-3E84EF504A4C}" destId="{90CE1A9F-EBEC-4695-AD6C-D538F4AAF277}" srcOrd="1" destOrd="0" presId="urn:microsoft.com/office/officeart/2005/8/layout/vList4"/>
    <dgm:cxn modelId="{2D42ABFE-CF86-4270-9AD7-BB381C7C866B}" type="presParOf" srcId="{D943C2F0-8ACD-4C2F-A29A-3E84EF504A4C}" destId="{EAAC8639-3B44-4C7E-9DB5-4A65E068E91E}" srcOrd="2" destOrd="0" presId="urn:microsoft.com/office/officeart/2005/8/layout/vList4"/>
    <dgm:cxn modelId="{FE845129-AEAF-4A16-B7A6-023AC5AF035A}" type="presParOf" srcId="{27E4FF9E-9DFC-4D45-A176-D38D3A99BB21}" destId="{BE0ECB91-9006-4725-B65A-D75402A0562B}" srcOrd="7" destOrd="0" presId="urn:microsoft.com/office/officeart/2005/8/layout/vList4"/>
    <dgm:cxn modelId="{9BA92357-141B-4A07-93E5-6615E7C1D9E3}" type="presParOf" srcId="{27E4FF9E-9DFC-4D45-A176-D38D3A99BB21}" destId="{8997F3DB-DB5B-4D18-B489-43591FA9C9E6}" srcOrd="8" destOrd="0" presId="urn:microsoft.com/office/officeart/2005/8/layout/vList4"/>
    <dgm:cxn modelId="{D6CF08E3-A448-4F85-853D-E9C242D4D289}" type="presParOf" srcId="{8997F3DB-DB5B-4D18-B489-43591FA9C9E6}" destId="{72DA07EB-2336-4934-ADE4-545DC9FAE6E7}" srcOrd="0" destOrd="0" presId="urn:microsoft.com/office/officeart/2005/8/layout/vList4"/>
    <dgm:cxn modelId="{05C4D8A3-350E-4195-A970-3B0B72629E6E}" type="presParOf" srcId="{8997F3DB-DB5B-4D18-B489-43591FA9C9E6}" destId="{158EDB29-9201-4841-8FD8-450A90EA5361}" srcOrd="1" destOrd="0" presId="urn:microsoft.com/office/officeart/2005/8/layout/vList4"/>
    <dgm:cxn modelId="{1C9F318E-B1CD-41C9-9872-4E70A7A26210}" type="presParOf" srcId="{8997F3DB-DB5B-4D18-B489-43591FA9C9E6}" destId="{9A1A1790-5C6B-4B36-9B65-7BBB37393D27}" srcOrd="2" destOrd="0" presId="urn:microsoft.com/office/officeart/2005/8/layout/vList4"/>
    <dgm:cxn modelId="{6A324737-44AC-4670-91B5-DD3DB7737685}" type="presParOf" srcId="{27E4FF9E-9DFC-4D45-A176-D38D3A99BB21}" destId="{6B9298F3-D977-4C72-8635-40A59E7A9CC8}" srcOrd="9" destOrd="0" presId="urn:microsoft.com/office/officeart/2005/8/layout/vList4"/>
    <dgm:cxn modelId="{E64EEDA9-990E-4B95-90D3-2933E116D059}" type="presParOf" srcId="{27E4FF9E-9DFC-4D45-A176-D38D3A99BB21}" destId="{D7E7B6A5-0B8B-4E59-9983-04CD52DC3376}" srcOrd="10" destOrd="0" presId="urn:microsoft.com/office/officeart/2005/8/layout/vList4"/>
    <dgm:cxn modelId="{68FF12D3-117A-43EE-8A0A-53C47E8F46F4}" type="presParOf" srcId="{D7E7B6A5-0B8B-4E59-9983-04CD52DC3376}" destId="{66B2454E-9820-4CF5-AF5D-8497582BDA1A}" srcOrd="0" destOrd="0" presId="urn:microsoft.com/office/officeart/2005/8/layout/vList4"/>
    <dgm:cxn modelId="{B4360081-632C-4EB3-98EF-9F8C7AC1FAA7}" type="presParOf" srcId="{D7E7B6A5-0B8B-4E59-9983-04CD52DC3376}" destId="{F30741E5-BF59-4920-A483-42D7F4CC1F37}" srcOrd="1" destOrd="0" presId="urn:microsoft.com/office/officeart/2005/8/layout/vList4"/>
    <dgm:cxn modelId="{BC7137AD-45EF-4C88-9F18-F62B3854E85F}" type="presParOf" srcId="{D7E7B6A5-0B8B-4E59-9983-04CD52DC3376}" destId="{C3FF686D-0A4C-412F-9CA7-03D85640BD3D}" srcOrd="2" destOrd="0" presId="urn:microsoft.com/office/officeart/2005/8/layout/vList4"/>
    <dgm:cxn modelId="{B507EE02-EBC9-4EDA-8F24-4BF63354A641}" type="presParOf" srcId="{27E4FF9E-9DFC-4D45-A176-D38D3A99BB21}" destId="{925E2B99-1670-48E0-AC93-C8C923B06F5C}" srcOrd="11" destOrd="0" presId="urn:microsoft.com/office/officeart/2005/8/layout/vList4"/>
    <dgm:cxn modelId="{E51D84DD-8F97-423E-A5EA-8B8D1D8C121C}" type="presParOf" srcId="{27E4FF9E-9DFC-4D45-A176-D38D3A99BB21}" destId="{84280198-61F4-4CC5-B6DB-1D9623587B7F}" srcOrd="12" destOrd="0" presId="urn:microsoft.com/office/officeart/2005/8/layout/vList4"/>
    <dgm:cxn modelId="{29DBD729-F240-4EA4-B0F3-B51669A73F4E}" type="presParOf" srcId="{84280198-61F4-4CC5-B6DB-1D9623587B7F}" destId="{3C54CE6D-CF61-4B17-A758-FB2818B5B032}" srcOrd="0" destOrd="0" presId="urn:microsoft.com/office/officeart/2005/8/layout/vList4"/>
    <dgm:cxn modelId="{27351599-404D-48C6-A963-5C78956039A1}" type="presParOf" srcId="{84280198-61F4-4CC5-B6DB-1D9623587B7F}" destId="{B440C856-5057-4D60-B4C2-A928BF07EB1D}" srcOrd="1" destOrd="0" presId="urn:microsoft.com/office/officeart/2005/8/layout/vList4"/>
    <dgm:cxn modelId="{9EDE8124-F577-48EF-8587-427C584A6F99}" type="presParOf" srcId="{84280198-61F4-4CC5-B6DB-1D9623587B7F}" destId="{84675809-AF90-4CFF-94B8-32D0BD96C759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CB1D5-42E8-4016-8020-7E1644DEA113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B0E9A-245A-4F7B-B1DF-3DF2E6D34A01}">
      <dgm:prSet phldrT="[Text]" custT="1"/>
      <dgm:spPr/>
      <dgm:t>
        <a:bodyPr/>
        <a:lstStyle/>
        <a:p>
          <a:pPr algn="ctr"/>
          <a:r>
            <a:rPr lang="en-US" sz="1800" b="1" dirty="0" smtClean="0"/>
            <a:t>ISSUES ADDRESSED</a:t>
          </a:r>
        </a:p>
        <a:p>
          <a:pPr algn="l"/>
          <a:r>
            <a:rPr lang="en-US" sz="1800" dirty="0" smtClean="0"/>
            <a:t>#1. Low Averages		#3. Difficulty with Calculations</a:t>
          </a:r>
        </a:p>
        <a:p>
          <a:pPr algn="l"/>
          <a:r>
            <a:rPr lang="en-US" sz="1800" dirty="0" smtClean="0"/>
            <a:t>#2. Difficulty with Graphs</a:t>
          </a:r>
        </a:p>
      </dgm:t>
    </dgm:pt>
    <dgm:pt modelId="{FB1D6874-6C9D-4734-B48C-BFF792EB754E}" type="par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A5CE505F-39BF-4C6A-9033-ABD90D578660}" type="sib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9328AC3B-081A-40F7-8E27-2F39D77A1043}">
      <dgm:prSet phldrT="[Text]" custT="1"/>
      <dgm:spPr/>
      <dgm:t>
        <a:bodyPr/>
        <a:lstStyle/>
        <a:p>
          <a:pPr algn="ctr"/>
          <a:r>
            <a:rPr lang="en-US" sz="1800" b="1" dirty="0" smtClean="0"/>
            <a:t>Classroom </a:t>
          </a:r>
          <a:endParaRPr lang="en-US" sz="1800" b="1" dirty="0"/>
        </a:p>
      </dgm:t>
    </dgm:pt>
    <dgm:pt modelId="{D09A729C-1F23-482F-9B97-A8B968F1CB9C}" type="parTrans" cxnId="{D649120D-B3AB-45EA-94B8-7CBCFAABFC85}">
      <dgm:prSet/>
      <dgm:spPr/>
      <dgm:t>
        <a:bodyPr/>
        <a:lstStyle/>
        <a:p>
          <a:pPr algn="l"/>
          <a:endParaRPr lang="en-US"/>
        </a:p>
      </dgm:t>
    </dgm:pt>
    <dgm:pt modelId="{9507B6AA-0805-4A8B-9756-A7B34B208FAE}" type="sibTrans" cxnId="{D649120D-B3AB-45EA-94B8-7CBCFAABFC85}">
      <dgm:prSet/>
      <dgm:spPr/>
      <dgm:t>
        <a:bodyPr/>
        <a:lstStyle/>
        <a:p>
          <a:pPr algn="l"/>
          <a:endParaRPr lang="en-US"/>
        </a:p>
      </dgm:t>
    </dgm:pt>
    <dgm:pt modelId="{3F63D46E-D0CA-4B55-A74A-4ED9AD5D175B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600" b="1" dirty="0" smtClean="0"/>
            <a:t>STUDY PLAN </a:t>
          </a:r>
          <a:r>
            <a:rPr lang="en-US" sz="1600" dirty="0" smtClean="0"/>
            <a:t>Provides Individualized Remediation</a:t>
          </a:r>
        </a:p>
        <a:p>
          <a:pPr algn="l">
            <a:spcAft>
              <a:spcPct val="35000"/>
            </a:spcAft>
          </a:pPr>
          <a:endParaRPr lang="en-US" sz="1600" dirty="0" smtClean="0"/>
        </a:p>
        <a:p>
          <a:pPr algn="l">
            <a:spcAft>
              <a:spcPct val="35000"/>
            </a:spcAft>
          </a:pPr>
          <a:r>
            <a:rPr lang="en-US" sz="1600" b="0" dirty="0" smtClean="0">
              <a:solidFill>
                <a:srgbClr val="FF0000"/>
              </a:solidFill>
            </a:rPr>
            <a:t>Demonstrate in Class</a:t>
          </a:r>
          <a:endParaRPr lang="en-US" sz="1600" b="0" dirty="0">
            <a:solidFill>
              <a:srgbClr val="FF0000"/>
            </a:solidFill>
          </a:endParaRPr>
        </a:p>
      </dgm:t>
    </dgm:pt>
    <dgm:pt modelId="{CDA1599E-B8C5-4395-9B01-668DBF7AB04E}" type="parTrans" cxnId="{A76536EA-F2BF-4823-869A-8801B35B98DA}">
      <dgm:prSet/>
      <dgm:spPr/>
      <dgm:t>
        <a:bodyPr/>
        <a:lstStyle/>
        <a:p>
          <a:pPr algn="l"/>
          <a:endParaRPr lang="en-US"/>
        </a:p>
      </dgm:t>
    </dgm:pt>
    <dgm:pt modelId="{23D01680-A726-4935-8F70-A8A5045E8DB6}" type="sibTrans" cxnId="{A76536EA-F2BF-4823-869A-8801B35B98DA}">
      <dgm:prSet/>
      <dgm:spPr/>
      <dgm:t>
        <a:bodyPr/>
        <a:lstStyle/>
        <a:p>
          <a:pPr algn="l"/>
          <a:endParaRPr lang="en-US"/>
        </a:p>
      </dgm:t>
    </dgm:pt>
    <dgm:pt modelId="{032BC261-46A2-4B6D-9FAB-C32F2046059C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600" b="1" dirty="0" smtClean="0"/>
            <a:t>HOMEWORK</a:t>
          </a:r>
          <a:r>
            <a:rPr lang="en-US" sz="1600" dirty="0" smtClean="0"/>
            <a:t> </a:t>
          </a:r>
        </a:p>
        <a:p>
          <a:pPr algn="l">
            <a:spcAft>
              <a:spcPts val="0"/>
            </a:spcAft>
          </a:pPr>
          <a:r>
            <a:rPr lang="en-US" sz="1600" dirty="0" smtClean="0"/>
            <a:t>Electronically graded = more prep time for lectures and in class exercises</a:t>
          </a:r>
        </a:p>
        <a:p>
          <a:pPr algn="l">
            <a:spcAft>
              <a:spcPct val="35000"/>
            </a:spcAft>
          </a:pPr>
          <a:endParaRPr lang="en-US" sz="1600" b="0" dirty="0" smtClean="0">
            <a:solidFill>
              <a:srgbClr val="FF0000"/>
            </a:solidFill>
          </a:endParaRPr>
        </a:p>
        <a:p>
          <a:pPr algn="l">
            <a:spcAft>
              <a:spcPct val="35000"/>
            </a:spcAft>
          </a:pPr>
          <a:r>
            <a:rPr lang="en-US" sz="1600" dirty="0" smtClean="0"/>
            <a:t>Rewards those that utilize course tools</a:t>
          </a:r>
        </a:p>
        <a:p>
          <a:pPr algn="l">
            <a:spcAft>
              <a:spcPct val="35000"/>
            </a:spcAft>
          </a:pPr>
          <a:r>
            <a:rPr lang="en-US" sz="1600" b="0" dirty="0" smtClean="0">
              <a:solidFill>
                <a:srgbClr val="FF0000"/>
              </a:solidFill>
            </a:rPr>
            <a:t>Use it</a:t>
          </a:r>
        </a:p>
      </dgm:t>
    </dgm:pt>
    <dgm:pt modelId="{9364D66D-8032-4F70-A88D-B9C315633270}" type="parTrans" cxnId="{13409DD8-B4DA-4724-A9B5-EC07E1A5250D}">
      <dgm:prSet/>
      <dgm:spPr/>
      <dgm:t>
        <a:bodyPr/>
        <a:lstStyle/>
        <a:p>
          <a:pPr algn="l"/>
          <a:endParaRPr lang="en-US"/>
        </a:p>
      </dgm:t>
    </dgm:pt>
    <dgm:pt modelId="{28DF0D57-4B00-429D-A9D9-782334D73C18}" type="sibTrans" cxnId="{13409DD8-B4DA-4724-A9B5-EC07E1A5250D}">
      <dgm:prSet/>
      <dgm:spPr/>
      <dgm:t>
        <a:bodyPr/>
        <a:lstStyle/>
        <a:p>
          <a:pPr algn="l"/>
          <a:endParaRPr lang="en-US"/>
        </a:p>
      </dgm:t>
    </dgm:pt>
    <dgm:pt modelId="{7605140F-C18F-4AEB-8E17-234BF59FDB4E}">
      <dgm:prSet phldrT="[Text]" custT="1"/>
      <dgm:spPr/>
      <dgm:t>
        <a:bodyPr/>
        <a:lstStyle/>
        <a:p>
          <a:pPr algn="ctr"/>
          <a:r>
            <a:rPr lang="en-US" sz="1800" b="1" dirty="0" smtClean="0"/>
            <a:t>Online</a:t>
          </a:r>
          <a:endParaRPr lang="en-US" sz="1800" b="1" dirty="0"/>
        </a:p>
      </dgm:t>
    </dgm:pt>
    <dgm:pt modelId="{62387E2C-B5B3-4DED-97EF-F617D4BC1DFB}" type="par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36ED3A6F-65C5-42EF-ACB9-B73CA1E90F92}" type="sib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70F46E0C-0E01-400C-AA07-EF07F2B776CF}">
      <dgm:prSet phldrT="[Text]" custT="1"/>
      <dgm:spPr/>
      <dgm:t>
        <a:bodyPr anchor="t"/>
        <a:lstStyle/>
        <a:p>
          <a:pPr algn="l"/>
          <a:r>
            <a:rPr lang="en-US" sz="1600" b="1" dirty="0" smtClean="0"/>
            <a:t>STUDY PLAN </a:t>
          </a:r>
          <a:r>
            <a:rPr lang="en-US" sz="1600" dirty="0" smtClean="0"/>
            <a:t>Provides Individualized Remediation</a:t>
          </a:r>
        </a:p>
        <a:p>
          <a:pPr algn="l"/>
          <a:endParaRPr lang="en-US" sz="1600" dirty="0" smtClean="0"/>
        </a:p>
        <a:p>
          <a:pPr algn="l"/>
          <a:r>
            <a:rPr lang="en-US" sz="1600" b="0" dirty="0" smtClean="0">
              <a:solidFill>
                <a:srgbClr val="FF0000"/>
              </a:solidFill>
            </a:rPr>
            <a:t>Require its Use</a:t>
          </a:r>
          <a:endParaRPr lang="en-US" sz="1600" dirty="0"/>
        </a:p>
      </dgm:t>
    </dgm:pt>
    <dgm:pt modelId="{FF620575-37C7-49B7-9F66-3B50997B621C}" type="par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D471F7CD-C319-4000-B6F9-9D4B36B7AB12}" type="sib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0CF8583B-5ADD-48B2-9EA1-97575DD4DFC0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600" b="1" dirty="0" smtClean="0"/>
            <a:t>F2F SEMINARS</a:t>
          </a:r>
          <a:r>
            <a:rPr lang="en-US" sz="1600" dirty="0" smtClean="0"/>
            <a:t> </a:t>
          </a:r>
        </a:p>
        <a:p>
          <a:pPr algn="l">
            <a:spcAft>
              <a:spcPts val="0"/>
            </a:spcAft>
          </a:pPr>
          <a:r>
            <a:rPr lang="en-US" sz="1600" dirty="0" smtClean="0"/>
            <a:t>Scheduled Face2Face Seminars around due dates of difficult concept areas. Placed worked problems online for non-attendees</a:t>
          </a:r>
        </a:p>
        <a:p>
          <a:pPr algn="l">
            <a:spcAft>
              <a:spcPts val="0"/>
            </a:spcAft>
          </a:pPr>
          <a:endParaRPr lang="en-US" sz="1600" dirty="0" smtClean="0"/>
        </a:p>
        <a:p>
          <a:pPr algn="l">
            <a:spcAft>
              <a:spcPts val="0"/>
            </a:spcAft>
          </a:pPr>
          <a:r>
            <a:rPr lang="en-US" sz="1600" b="0" dirty="0" smtClean="0">
              <a:solidFill>
                <a:srgbClr val="FF0000"/>
              </a:solidFill>
            </a:rPr>
            <a:t>Chose concept areas by viewing </a:t>
          </a:r>
          <a:r>
            <a:rPr lang="en-US" sz="1600" b="1" dirty="0" smtClean="0">
              <a:solidFill>
                <a:srgbClr val="FF0000"/>
              </a:solidFill>
            </a:rPr>
            <a:t>PERFORMANCE BY CHAPTER </a:t>
          </a:r>
          <a:r>
            <a:rPr lang="en-US" sz="1600" b="0" dirty="0" smtClean="0">
              <a:solidFill>
                <a:srgbClr val="FF0000"/>
              </a:solidFill>
            </a:rPr>
            <a:t>percentages</a:t>
          </a:r>
        </a:p>
      </dgm:t>
    </dgm:pt>
    <dgm:pt modelId="{1456F02B-1EBA-4D8C-914C-6D1CB2D3C178}" type="parTrans" cxnId="{F3112AF8-AC15-4D83-9808-9C3599E68ED9}">
      <dgm:prSet/>
      <dgm:spPr/>
      <dgm:t>
        <a:bodyPr/>
        <a:lstStyle/>
        <a:p>
          <a:pPr algn="l"/>
          <a:endParaRPr lang="en-US"/>
        </a:p>
      </dgm:t>
    </dgm:pt>
    <dgm:pt modelId="{57647E88-3663-4357-96D5-5AD90A28FA20}" type="sibTrans" cxnId="{F3112AF8-AC15-4D83-9808-9C3599E68ED9}">
      <dgm:prSet/>
      <dgm:spPr/>
      <dgm:t>
        <a:bodyPr/>
        <a:lstStyle/>
        <a:p>
          <a:pPr algn="l"/>
          <a:endParaRPr lang="en-US"/>
        </a:p>
      </dgm:t>
    </dgm:pt>
    <dgm:pt modelId="{C8D773A5-7972-4BC9-97B5-77AF91206314}" type="pres">
      <dgm:prSet presAssocID="{C52CB1D5-42E8-4016-8020-7E1644DEA1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B9D907-27C4-411B-A117-7E4155C3614F}" type="pres">
      <dgm:prSet presAssocID="{D6EB0E9A-245A-4F7B-B1DF-3DF2E6D34A01}" presName="vertOne" presStyleCnt="0"/>
      <dgm:spPr/>
    </dgm:pt>
    <dgm:pt modelId="{9FC368B7-35BB-49D0-AE54-201708A3ACC8}" type="pres">
      <dgm:prSet presAssocID="{D6EB0E9A-245A-4F7B-B1DF-3DF2E6D34A01}" presName="txOne" presStyleLbl="node0" presStyleIdx="0" presStyleCnt="1" custScaleY="70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DFD97-EA81-4B84-807D-7772D9D63514}" type="pres">
      <dgm:prSet presAssocID="{D6EB0E9A-245A-4F7B-B1DF-3DF2E6D34A01}" presName="parTransOne" presStyleCnt="0"/>
      <dgm:spPr/>
    </dgm:pt>
    <dgm:pt modelId="{FC5AC33B-BFA7-4615-A424-6CA18F28BEAE}" type="pres">
      <dgm:prSet presAssocID="{D6EB0E9A-245A-4F7B-B1DF-3DF2E6D34A01}" presName="horzOne" presStyleCnt="0"/>
      <dgm:spPr/>
    </dgm:pt>
    <dgm:pt modelId="{41875B42-C258-453D-8643-4EE335D30693}" type="pres">
      <dgm:prSet presAssocID="{9328AC3B-081A-40F7-8E27-2F39D77A1043}" presName="vertTwo" presStyleCnt="0"/>
      <dgm:spPr/>
    </dgm:pt>
    <dgm:pt modelId="{644E0676-77E3-4F42-89D7-6EC6C3C5B8AC}" type="pres">
      <dgm:prSet presAssocID="{9328AC3B-081A-40F7-8E27-2F39D77A1043}" presName="txTwo" presStyleLbl="node2" presStyleIdx="0" presStyleCnt="2" custScaleX="88673" custScaleY="18759" custLinFactNeighborX="-35" custLinFactNeighborY="-25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09DED-77F9-44DE-8A78-FA864E852783}" type="pres">
      <dgm:prSet presAssocID="{9328AC3B-081A-40F7-8E27-2F39D77A1043}" presName="parTransTwo" presStyleCnt="0"/>
      <dgm:spPr/>
    </dgm:pt>
    <dgm:pt modelId="{61090D4D-6C14-46F9-B076-2377922295FD}" type="pres">
      <dgm:prSet presAssocID="{9328AC3B-081A-40F7-8E27-2F39D77A1043}" presName="horzTwo" presStyleCnt="0"/>
      <dgm:spPr/>
    </dgm:pt>
    <dgm:pt modelId="{5E6E1D20-3AB0-485A-AEA4-6515B1B6341C}" type="pres">
      <dgm:prSet presAssocID="{3F63D46E-D0CA-4B55-A74A-4ED9AD5D175B}" presName="vertThree" presStyleCnt="0"/>
      <dgm:spPr/>
    </dgm:pt>
    <dgm:pt modelId="{6DCE82EC-20EF-4829-8007-011A3B41F9FC}" type="pres">
      <dgm:prSet presAssocID="{3F63D46E-D0CA-4B55-A74A-4ED9AD5D175B}" presName="txThree" presStyleLbl="node3" presStyleIdx="0" presStyleCnt="4" custScaleX="61404" custScaleY="167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48424F-64DA-41B0-9220-4A6979B7F985}" type="pres">
      <dgm:prSet presAssocID="{3F63D46E-D0CA-4B55-A74A-4ED9AD5D175B}" presName="horzThree" presStyleCnt="0"/>
      <dgm:spPr/>
    </dgm:pt>
    <dgm:pt modelId="{39396CE5-9068-4493-A1E6-0F938532FDBE}" type="pres">
      <dgm:prSet presAssocID="{23D01680-A726-4935-8F70-A8A5045E8DB6}" presName="sibSpaceThree" presStyleCnt="0"/>
      <dgm:spPr/>
    </dgm:pt>
    <dgm:pt modelId="{BD0BC6AE-C9D6-4DCA-AAAC-1457D9C9F223}" type="pres">
      <dgm:prSet presAssocID="{032BC261-46A2-4B6D-9FAB-C32F2046059C}" presName="vertThree" presStyleCnt="0"/>
      <dgm:spPr/>
    </dgm:pt>
    <dgm:pt modelId="{94554C7B-5CE2-4CBD-861A-B8F34B627E9E}" type="pres">
      <dgm:prSet presAssocID="{032BC261-46A2-4B6D-9FAB-C32F2046059C}" presName="txThree" presStyleLbl="node3" presStyleIdx="1" presStyleCnt="4" custScaleX="84725" custScaleY="167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069843-823B-4FE2-9693-C5F63FDD0A57}" type="pres">
      <dgm:prSet presAssocID="{032BC261-46A2-4B6D-9FAB-C32F2046059C}" presName="horzThree" presStyleCnt="0"/>
      <dgm:spPr/>
    </dgm:pt>
    <dgm:pt modelId="{B094EDA2-48E9-428D-9433-453F64F6B094}" type="pres">
      <dgm:prSet presAssocID="{9507B6AA-0805-4A8B-9756-A7B34B208FAE}" presName="sibSpaceTwo" presStyleCnt="0"/>
      <dgm:spPr/>
    </dgm:pt>
    <dgm:pt modelId="{FBFF3D84-432B-4680-9E5C-803E114CA07F}" type="pres">
      <dgm:prSet presAssocID="{7605140F-C18F-4AEB-8E17-234BF59FDB4E}" presName="vertTwo" presStyleCnt="0"/>
      <dgm:spPr/>
    </dgm:pt>
    <dgm:pt modelId="{B8772877-2B5F-4099-9C6B-6B5644DA385A}" type="pres">
      <dgm:prSet presAssocID="{7605140F-C18F-4AEB-8E17-234BF59FDB4E}" presName="txTwo" presStyleLbl="node2" presStyleIdx="1" presStyleCnt="2" custScaleX="88402" custScaleY="18759" custLinFactNeighborX="-1797" custLinFactNeighborY="-2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5FF6F-795F-4426-9493-8A8DE28FBF4B}" type="pres">
      <dgm:prSet presAssocID="{7605140F-C18F-4AEB-8E17-234BF59FDB4E}" presName="parTransTwo" presStyleCnt="0"/>
      <dgm:spPr/>
    </dgm:pt>
    <dgm:pt modelId="{F370040C-10B3-408D-BDCF-17A5558A8CAA}" type="pres">
      <dgm:prSet presAssocID="{7605140F-C18F-4AEB-8E17-234BF59FDB4E}" presName="horzTwo" presStyleCnt="0"/>
      <dgm:spPr/>
    </dgm:pt>
    <dgm:pt modelId="{24439D4C-6E97-454A-8E05-CA8F8A816133}" type="pres">
      <dgm:prSet presAssocID="{70F46E0C-0E01-400C-AA07-EF07F2B776CF}" presName="vertThree" presStyleCnt="0"/>
      <dgm:spPr/>
    </dgm:pt>
    <dgm:pt modelId="{6ADCA2AB-05E2-49D0-96B0-728B2B5F43FB}" type="pres">
      <dgm:prSet presAssocID="{70F46E0C-0E01-400C-AA07-EF07F2B776CF}" presName="txThree" presStyleLbl="node3" presStyleIdx="2" presStyleCnt="4" custScaleX="67035" custScaleY="167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F644F3-17C4-4D46-AA98-759098CF7BEC}" type="pres">
      <dgm:prSet presAssocID="{70F46E0C-0E01-400C-AA07-EF07F2B776CF}" presName="horzThree" presStyleCnt="0"/>
      <dgm:spPr/>
    </dgm:pt>
    <dgm:pt modelId="{99103AD7-DF7D-43D2-A131-46A7F4BBCEE3}" type="pres">
      <dgm:prSet presAssocID="{D471F7CD-C319-4000-B6F9-9D4B36B7AB12}" presName="sibSpaceThree" presStyleCnt="0"/>
      <dgm:spPr/>
    </dgm:pt>
    <dgm:pt modelId="{D7B78374-A70A-430B-86EA-B67A13BDF112}" type="pres">
      <dgm:prSet presAssocID="{0CF8583B-5ADD-48B2-9EA1-97575DD4DFC0}" presName="vertThree" presStyleCnt="0"/>
      <dgm:spPr/>
    </dgm:pt>
    <dgm:pt modelId="{35AA1463-7094-460A-B72F-187309033D9E}" type="pres">
      <dgm:prSet presAssocID="{0CF8583B-5ADD-48B2-9EA1-97575DD4DFC0}" presName="txThree" presStyleLbl="node3" presStyleIdx="3" presStyleCnt="4" custScaleY="167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934E4-0A15-4B90-A6FC-C7E4948A058D}" type="pres">
      <dgm:prSet presAssocID="{0CF8583B-5ADD-48B2-9EA1-97575DD4DFC0}" presName="horzThree" presStyleCnt="0"/>
      <dgm:spPr/>
    </dgm:pt>
  </dgm:ptLst>
  <dgm:cxnLst>
    <dgm:cxn modelId="{E3D23FF2-229F-438D-957F-7BAB8BD59B20}" type="presOf" srcId="{9328AC3B-081A-40F7-8E27-2F39D77A1043}" destId="{644E0676-77E3-4F42-89D7-6EC6C3C5B8AC}" srcOrd="0" destOrd="0" presId="urn:microsoft.com/office/officeart/2005/8/layout/hierarchy4"/>
    <dgm:cxn modelId="{13409DD8-B4DA-4724-A9B5-EC07E1A5250D}" srcId="{9328AC3B-081A-40F7-8E27-2F39D77A1043}" destId="{032BC261-46A2-4B6D-9FAB-C32F2046059C}" srcOrd="1" destOrd="0" parTransId="{9364D66D-8032-4F70-A88D-B9C315633270}" sibTransId="{28DF0D57-4B00-429D-A9D9-782334D73C18}"/>
    <dgm:cxn modelId="{4BB66252-A65C-4B17-A087-AC1037F65129}" type="presOf" srcId="{70F46E0C-0E01-400C-AA07-EF07F2B776CF}" destId="{6ADCA2AB-05E2-49D0-96B0-728B2B5F43FB}" srcOrd="0" destOrd="0" presId="urn:microsoft.com/office/officeart/2005/8/layout/hierarchy4"/>
    <dgm:cxn modelId="{151B17E2-2A85-4D8E-94EB-DDE6CE95521D}" srcId="{C52CB1D5-42E8-4016-8020-7E1644DEA113}" destId="{D6EB0E9A-245A-4F7B-B1DF-3DF2E6D34A01}" srcOrd="0" destOrd="0" parTransId="{FB1D6874-6C9D-4734-B48C-BFF792EB754E}" sibTransId="{A5CE505F-39BF-4C6A-9033-ABD90D578660}"/>
    <dgm:cxn modelId="{8E0C26AF-C689-4F3B-9BF5-F5C8E40C02EE}" type="presOf" srcId="{032BC261-46A2-4B6D-9FAB-C32F2046059C}" destId="{94554C7B-5CE2-4CBD-861A-B8F34B627E9E}" srcOrd="0" destOrd="0" presId="urn:microsoft.com/office/officeart/2005/8/layout/hierarchy4"/>
    <dgm:cxn modelId="{706BB7F3-20B8-49C5-848B-EECD21C62F5B}" srcId="{7605140F-C18F-4AEB-8E17-234BF59FDB4E}" destId="{70F46E0C-0E01-400C-AA07-EF07F2B776CF}" srcOrd="0" destOrd="0" parTransId="{FF620575-37C7-49B7-9F66-3B50997B621C}" sibTransId="{D471F7CD-C319-4000-B6F9-9D4B36B7AB12}"/>
    <dgm:cxn modelId="{D649120D-B3AB-45EA-94B8-7CBCFAABFC85}" srcId="{D6EB0E9A-245A-4F7B-B1DF-3DF2E6D34A01}" destId="{9328AC3B-081A-40F7-8E27-2F39D77A1043}" srcOrd="0" destOrd="0" parTransId="{D09A729C-1F23-482F-9B97-A8B968F1CB9C}" sibTransId="{9507B6AA-0805-4A8B-9756-A7B34B208FAE}"/>
    <dgm:cxn modelId="{A76536EA-F2BF-4823-869A-8801B35B98DA}" srcId="{9328AC3B-081A-40F7-8E27-2F39D77A1043}" destId="{3F63D46E-D0CA-4B55-A74A-4ED9AD5D175B}" srcOrd="0" destOrd="0" parTransId="{CDA1599E-B8C5-4395-9B01-668DBF7AB04E}" sibTransId="{23D01680-A726-4935-8F70-A8A5045E8DB6}"/>
    <dgm:cxn modelId="{F3112AF8-AC15-4D83-9808-9C3599E68ED9}" srcId="{7605140F-C18F-4AEB-8E17-234BF59FDB4E}" destId="{0CF8583B-5ADD-48B2-9EA1-97575DD4DFC0}" srcOrd="1" destOrd="0" parTransId="{1456F02B-1EBA-4D8C-914C-6D1CB2D3C178}" sibTransId="{57647E88-3663-4357-96D5-5AD90A28FA20}"/>
    <dgm:cxn modelId="{014DB34B-700F-4885-9D2B-5395BA916EBB}" srcId="{D6EB0E9A-245A-4F7B-B1DF-3DF2E6D34A01}" destId="{7605140F-C18F-4AEB-8E17-234BF59FDB4E}" srcOrd="1" destOrd="0" parTransId="{62387E2C-B5B3-4DED-97EF-F617D4BC1DFB}" sibTransId="{36ED3A6F-65C5-42EF-ACB9-B73CA1E90F92}"/>
    <dgm:cxn modelId="{F83A6BDC-ADFF-4805-BA83-62CADDDC6646}" type="presOf" srcId="{7605140F-C18F-4AEB-8E17-234BF59FDB4E}" destId="{B8772877-2B5F-4099-9C6B-6B5644DA385A}" srcOrd="0" destOrd="0" presId="urn:microsoft.com/office/officeart/2005/8/layout/hierarchy4"/>
    <dgm:cxn modelId="{CC252217-4E1A-47E0-ADA1-840393343B70}" type="presOf" srcId="{C52CB1D5-42E8-4016-8020-7E1644DEA113}" destId="{C8D773A5-7972-4BC9-97B5-77AF91206314}" srcOrd="0" destOrd="0" presId="urn:microsoft.com/office/officeart/2005/8/layout/hierarchy4"/>
    <dgm:cxn modelId="{F0D91E68-378D-4211-A507-D9C08DCC6F51}" type="presOf" srcId="{0CF8583B-5ADD-48B2-9EA1-97575DD4DFC0}" destId="{35AA1463-7094-460A-B72F-187309033D9E}" srcOrd="0" destOrd="0" presId="urn:microsoft.com/office/officeart/2005/8/layout/hierarchy4"/>
    <dgm:cxn modelId="{B49287E5-A35E-4A29-ACB5-3927C1A1D47D}" type="presOf" srcId="{D6EB0E9A-245A-4F7B-B1DF-3DF2E6D34A01}" destId="{9FC368B7-35BB-49D0-AE54-201708A3ACC8}" srcOrd="0" destOrd="0" presId="urn:microsoft.com/office/officeart/2005/8/layout/hierarchy4"/>
    <dgm:cxn modelId="{EAF532C6-C476-4E2B-AA5F-875B070E1DE2}" type="presOf" srcId="{3F63D46E-D0CA-4B55-A74A-4ED9AD5D175B}" destId="{6DCE82EC-20EF-4829-8007-011A3B41F9FC}" srcOrd="0" destOrd="0" presId="urn:microsoft.com/office/officeart/2005/8/layout/hierarchy4"/>
    <dgm:cxn modelId="{72875A27-0E8A-45B8-8DC6-50FA25D8EAE2}" type="presParOf" srcId="{C8D773A5-7972-4BC9-97B5-77AF91206314}" destId="{4FB9D907-27C4-411B-A117-7E4155C3614F}" srcOrd="0" destOrd="0" presId="urn:microsoft.com/office/officeart/2005/8/layout/hierarchy4"/>
    <dgm:cxn modelId="{B2083DF8-8BC6-4D47-99FD-B977FE21DD7D}" type="presParOf" srcId="{4FB9D907-27C4-411B-A117-7E4155C3614F}" destId="{9FC368B7-35BB-49D0-AE54-201708A3ACC8}" srcOrd="0" destOrd="0" presId="urn:microsoft.com/office/officeart/2005/8/layout/hierarchy4"/>
    <dgm:cxn modelId="{5C25CDBB-AEAC-4A57-85F4-C67B757E3C0D}" type="presParOf" srcId="{4FB9D907-27C4-411B-A117-7E4155C3614F}" destId="{678DFD97-EA81-4B84-807D-7772D9D63514}" srcOrd="1" destOrd="0" presId="urn:microsoft.com/office/officeart/2005/8/layout/hierarchy4"/>
    <dgm:cxn modelId="{8356E465-6B80-414A-AA56-B6D04587C2B5}" type="presParOf" srcId="{4FB9D907-27C4-411B-A117-7E4155C3614F}" destId="{FC5AC33B-BFA7-4615-A424-6CA18F28BEAE}" srcOrd="2" destOrd="0" presId="urn:microsoft.com/office/officeart/2005/8/layout/hierarchy4"/>
    <dgm:cxn modelId="{28A3CA46-A0BB-4726-8A84-331EEC1F6E5D}" type="presParOf" srcId="{FC5AC33B-BFA7-4615-A424-6CA18F28BEAE}" destId="{41875B42-C258-453D-8643-4EE335D30693}" srcOrd="0" destOrd="0" presId="urn:microsoft.com/office/officeart/2005/8/layout/hierarchy4"/>
    <dgm:cxn modelId="{7F205E29-F6CE-4DB7-9E12-119BF6F542FA}" type="presParOf" srcId="{41875B42-C258-453D-8643-4EE335D30693}" destId="{644E0676-77E3-4F42-89D7-6EC6C3C5B8AC}" srcOrd="0" destOrd="0" presId="urn:microsoft.com/office/officeart/2005/8/layout/hierarchy4"/>
    <dgm:cxn modelId="{0FF12182-73A6-426A-8CDC-51931B20462A}" type="presParOf" srcId="{41875B42-C258-453D-8643-4EE335D30693}" destId="{B2309DED-77F9-44DE-8A78-FA864E852783}" srcOrd="1" destOrd="0" presId="urn:microsoft.com/office/officeart/2005/8/layout/hierarchy4"/>
    <dgm:cxn modelId="{BAE54AA4-D78A-46DA-BCC0-39C78003F8D5}" type="presParOf" srcId="{41875B42-C258-453D-8643-4EE335D30693}" destId="{61090D4D-6C14-46F9-B076-2377922295FD}" srcOrd="2" destOrd="0" presId="urn:microsoft.com/office/officeart/2005/8/layout/hierarchy4"/>
    <dgm:cxn modelId="{5C89AAAE-36A1-4704-B8C6-1023B28F9A6A}" type="presParOf" srcId="{61090D4D-6C14-46F9-B076-2377922295FD}" destId="{5E6E1D20-3AB0-485A-AEA4-6515B1B6341C}" srcOrd="0" destOrd="0" presId="urn:microsoft.com/office/officeart/2005/8/layout/hierarchy4"/>
    <dgm:cxn modelId="{0186A3D1-5E0B-4FE3-9BEE-B491E4C7CE8F}" type="presParOf" srcId="{5E6E1D20-3AB0-485A-AEA4-6515B1B6341C}" destId="{6DCE82EC-20EF-4829-8007-011A3B41F9FC}" srcOrd="0" destOrd="0" presId="urn:microsoft.com/office/officeart/2005/8/layout/hierarchy4"/>
    <dgm:cxn modelId="{3CF97B44-2EFA-4825-8CE4-A853DD7547FA}" type="presParOf" srcId="{5E6E1D20-3AB0-485A-AEA4-6515B1B6341C}" destId="{E148424F-64DA-41B0-9220-4A6979B7F985}" srcOrd="1" destOrd="0" presId="urn:microsoft.com/office/officeart/2005/8/layout/hierarchy4"/>
    <dgm:cxn modelId="{38FF0BE2-E6EE-4473-A46A-9D8C6C6FE0DB}" type="presParOf" srcId="{61090D4D-6C14-46F9-B076-2377922295FD}" destId="{39396CE5-9068-4493-A1E6-0F938532FDBE}" srcOrd="1" destOrd="0" presId="urn:microsoft.com/office/officeart/2005/8/layout/hierarchy4"/>
    <dgm:cxn modelId="{FF6CA74A-3318-452A-821A-D14AEFC02B1C}" type="presParOf" srcId="{61090D4D-6C14-46F9-B076-2377922295FD}" destId="{BD0BC6AE-C9D6-4DCA-AAAC-1457D9C9F223}" srcOrd="2" destOrd="0" presId="urn:microsoft.com/office/officeart/2005/8/layout/hierarchy4"/>
    <dgm:cxn modelId="{A5A7AC76-1DE2-4666-B26A-EDA285ACA2C0}" type="presParOf" srcId="{BD0BC6AE-C9D6-4DCA-AAAC-1457D9C9F223}" destId="{94554C7B-5CE2-4CBD-861A-B8F34B627E9E}" srcOrd="0" destOrd="0" presId="urn:microsoft.com/office/officeart/2005/8/layout/hierarchy4"/>
    <dgm:cxn modelId="{B09B5F85-99CA-460A-8D63-069B243EC72E}" type="presParOf" srcId="{BD0BC6AE-C9D6-4DCA-AAAC-1457D9C9F223}" destId="{16069843-823B-4FE2-9693-C5F63FDD0A57}" srcOrd="1" destOrd="0" presId="urn:microsoft.com/office/officeart/2005/8/layout/hierarchy4"/>
    <dgm:cxn modelId="{9A199DC4-A9D2-4D8C-B695-5695F536766B}" type="presParOf" srcId="{FC5AC33B-BFA7-4615-A424-6CA18F28BEAE}" destId="{B094EDA2-48E9-428D-9433-453F64F6B094}" srcOrd="1" destOrd="0" presId="urn:microsoft.com/office/officeart/2005/8/layout/hierarchy4"/>
    <dgm:cxn modelId="{8E884985-161C-4F4A-87F2-28AEF32F6A03}" type="presParOf" srcId="{FC5AC33B-BFA7-4615-A424-6CA18F28BEAE}" destId="{FBFF3D84-432B-4680-9E5C-803E114CA07F}" srcOrd="2" destOrd="0" presId="urn:microsoft.com/office/officeart/2005/8/layout/hierarchy4"/>
    <dgm:cxn modelId="{50727F88-093D-4D90-9BCE-31A91D35F2A8}" type="presParOf" srcId="{FBFF3D84-432B-4680-9E5C-803E114CA07F}" destId="{B8772877-2B5F-4099-9C6B-6B5644DA385A}" srcOrd="0" destOrd="0" presId="urn:microsoft.com/office/officeart/2005/8/layout/hierarchy4"/>
    <dgm:cxn modelId="{2D2D76D7-CA25-4FF6-B07A-05D52DCC73A0}" type="presParOf" srcId="{FBFF3D84-432B-4680-9E5C-803E114CA07F}" destId="{16D5FF6F-795F-4426-9493-8A8DE28FBF4B}" srcOrd="1" destOrd="0" presId="urn:microsoft.com/office/officeart/2005/8/layout/hierarchy4"/>
    <dgm:cxn modelId="{96405BE8-D53A-497D-AA0E-043300BF3DD0}" type="presParOf" srcId="{FBFF3D84-432B-4680-9E5C-803E114CA07F}" destId="{F370040C-10B3-408D-BDCF-17A5558A8CAA}" srcOrd="2" destOrd="0" presId="urn:microsoft.com/office/officeart/2005/8/layout/hierarchy4"/>
    <dgm:cxn modelId="{62825347-579A-4602-8B9C-F6AA37845B39}" type="presParOf" srcId="{F370040C-10B3-408D-BDCF-17A5558A8CAA}" destId="{24439D4C-6E97-454A-8E05-CA8F8A816133}" srcOrd="0" destOrd="0" presId="urn:microsoft.com/office/officeart/2005/8/layout/hierarchy4"/>
    <dgm:cxn modelId="{9ACDB861-4EF1-4FCC-8BE8-9CB2966FEF2B}" type="presParOf" srcId="{24439D4C-6E97-454A-8E05-CA8F8A816133}" destId="{6ADCA2AB-05E2-49D0-96B0-728B2B5F43FB}" srcOrd="0" destOrd="0" presId="urn:microsoft.com/office/officeart/2005/8/layout/hierarchy4"/>
    <dgm:cxn modelId="{CAAF6EDC-13BB-463A-AA7F-5A96E5DFF082}" type="presParOf" srcId="{24439D4C-6E97-454A-8E05-CA8F8A816133}" destId="{39F644F3-17C4-4D46-AA98-759098CF7BEC}" srcOrd="1" destOrd="0" presId="urn:microsoft.com/office/officeart/2005/8/layout/hierarchy4"/>
    <dgm:cxn modelId="{AB99D3DB-3987-4ACE-912C-BDFD4EDF84A6}" type="presParOf" srcId="{F370040C-10B3-408D-BDCF-17A5558A8CAA}" destId="{99103AD7-DF7D-43D2-A131-46A7F4BBCEE3}" srcOrd="1" destOrd="0" presId="urn:microsoft.com/office/officeart/2005/8/layout/hierarchy4"/>
    <dgm:cxn modelId="{769310EF-DF57-49D5-AA67-149A77CC3155}" type="presParOf" srcId="{F370040C-10B3-408D-BDCF-17A5558A8CAA}" destId="{D7B78374-A70A-430B-86EA-B67A13BDF112}" srcOrd="2" destOrd="0" presId="urn:microsoft.com/office/officeart/2005/8/layout/hierarchy4"/>
    <dgm:cxn modelId="{39180DF3-D63B-4284-BE4C-9FD102783B3F}" type="presParOf" srcId="{D7B78374-A70A-430B-86EA-B67A13BDF112}" destId="{35AA1463-7094-460A-B72F-187309033D9E}" srcOrd="0" destOrd="0" presId="urn:microsoft.com/office/officeart/2005/8/layout/hierarchy4"/>
    <dgm:cxn modelId="{0F55A80F-C320-484C-AC84-B55B088BEE0E}" type="presParOf" srcId="{D7B78374-A70A-430B-86EA-B67A13BDF112}" destId="{719934E4-0A15-4B90-A6FC-C7E4948A058D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2CB1D5-42E8-4016-8020-7E1644DEA113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B0E9A-245A-4F7B-B1DF-3DF2E6D34A01}">
      <dgm:prSet phldrT="[Text]"/>
      <dgm:spPr/>
      <dgm:t>
        <a:bodyPr/>
        <a:lstStyle/>
        <a:p>
          <a:pPr algn="ctr"/>
          <a:r>
            <a:rPr lang="en-US" b="1" dirty="0" smtClean="0"/>
            <a:t>ISSUES ADDRESSED</a:t>
          </a:r>
        </a:p>
        <a:p>
          <a:pPr algn="l"/>
          <a:r>
            <a:rPr lang="en-US" dirty="0" smtClean="0"/>
            <a:t>#4. Inability to Apply to Real Life</a:t>
          </a:r>
        </a:p>
      </dgm:t>
    </dgm:pt>
    <dgm:pt modelId="{FB1D6874-6C9D-4734-B48C-BFF792EB754E}" type="par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A5CE505F-39BF-4C6A-9033-ABD90D578660}" type="sib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9328AC3B-081A-40F7-8E27-2F39D77A1043}">
      <dgm:prSet phldrT="[Text]" custT="1"/>
      <dgm:spPr/>
      <dgm:t>
        <a:bodyPr/>
        <a:lstStyle/>
        <a:p>
          <a:pPr algn="ctr"/>
          <a:r>
            <a:rPr lang="en-US" sz="1800" b="1" dirty="0" smtClean="0"/>
            <a:t>Classroom </a:t>
          </a:r>
          <a:endParaRPr lang="en-US" sz="1800" b="1" dirty="0"/>
        </a:p>
      </dgm:t>
    </dgm:pt>
    <dgm:pt modelId="{D09A729C-1F23-482F-9B97-A8B968F1CB9C}" type="parTrans" cxnId="{D649120D-B3AB-45EA-94B8-7CBCFAABFC85}">
      <dgm:prSet/>
      <dgm:spPr/>
      <dgm:t>
        <a:bodyPr/>
        <a:lstStyle/>
        <a:p>
          <a:pPr algn="l"/>
          <a:endParaRPr lang="en-US"/>
        </a:p>
      </dgm:t>
    </dgm:pt>
    <dgm:pt modelId="{9507B6AA-0805-4A8B-9756-A7B34B208FAE}" type="sibTrans" cxnId="{D649120D-B3AB-45EA-94B8-7CBCFAABFC85}">
      <dgm:prSet/>
      <dgm:spPr/>
      <dgm:t>
        <a:bodyPr/>
        <a:lstStyle/>
        <a:p>
          <a:pPr algn="l"/>
          <a:endParaRPr lang="en-US"/>
        </a:p>
      </dgm:t>
    </dgm:pt>
    <dgm:pt modelId="{3F63D46E-D0CA-4B55-A74A-4ED9AD5D175B}">
      <dgm:prSet phldrT="[Text]" custT="1"/>
      <dgm:spPr/>
      <dgm:t>
        <a:bodyPr anchor="t"/>
        <a:lstStyle/>
        <a:p>
          <a:pPr algn="l">
            <a:spcAft>
              <a:spcPts val="600"/>
            </a:spcAft>
          </a:pPr>
          <a:r>
            <a:rPr lang="en-US" sz="1500" b="1" dirty="0" smtClean="0"/>
            <a:t>ORIGINALLY </a:t>
          </a:r>
          <a:r>
            <a:rPr lang="en-US" sz="1500" dirty="0" smtClean="0"/>
            <a:t>I required ‘Course Journals’ where students read newspapers/journals and wrote economic statements or drew graphs based on the articles. </a:t>
          </a:r>
        </a:p>
        <a:p>
          <a:pPr algn="l">
            <a:spcAft>
              <a:spcPts val="0"/>
            </a:spcAft>
          </a:pPr>
          <a:r>
            <a:rPr lang="en-US" sz="1500" b="1" dirty="0" smtClean="0"/>
            <a:t>REDESIGNED with </a:t>
          </a:r>
        </a:p>
        <a:p>
          <a:pPr algn="l">
            <a:spcAft>
              <a:spcPts val="0"/>
            </a:spcAft>
          </a:pPr>
          <a:r>
            <a:rPr lang="en-US" sz="1500" b="1" dirty="0" smtClean="0"/>
            <a:t>ECONOMICS IN THE NEWS </a:t>
          </a:r>
        </a:p>
        <a:p>
          <a:pPr algn="l">
            <a:spcAft>
              <a:spcPts val="600"/>
            </a:spcAft>
          </a:pPr>
          <a:r>
            <a:rPr lang="en-US" sz="1500" dirty="0" smtClean="0"/>
            <a:t>I reduced the requirements from 18 articles (mostly statements) to 10 articles (mostly graphs) and added a Course Debate. </a:t>
          </a:r>
        </a:p>
        <a:p>
          <a:pPr algn="l">
            <a:spcAft>
              <a:spcPts val="600"/>
            </a:spcAft>
          </a:pPr>
          <a:r>
            <a:rPr lang="en-US" sz="1500" dirty="0" smtClean="0">
              <a:solidFill>
                <a:srgbClr val="FF0000"/>
              </a:solidFill>
            </a:rPr>
            <a:t>REQUIRES Real Life Application and ALLOWS group prep time.</a:t>
          </a:r>
          <a:endParaRPr lang="en-US" sz="1500" b="0" dirty="0">
            <a:solidFill>
              <a:srgbClr val="FF0000"/>
            </a:solidFill>
          </a:endParaRPr>
        </a:p>
      </dgm:t>
    </dgm:pt>
    <dgm:pt modelId="{CDA1599E-B8C5-4395-9B01-668DBF7AB04E}" type="parTrans" cxnId="{A76536EA-F2BF-4823-869A-8801B35B98DA}">
      <dgm:prSet/>
      <dgm:spPr/>
      <dgm:t>
        <a:bodyPr/>
        <a:lstStyle/>
        <a:p>
          <a:pPr algn="l"/>
          <a:endParaRPr lang="en-US"/>
        </a:p>
      </dgm:t>
    </dgm:pt>
    <dgm:pt modelId="{23D01680-A726-4935-8F70-A8A5045E8DB6}" type="sibTrans" cxnId="{A76536EA-F2BF-4823-869A-8801B35B98DA}">
      <dgm:prSet/>
      <dgm:spPr/>
      <dgm:t>
        <a:bodyPr/>
        <a:lstStyle/>
        <a:p>
          <a:pPr algn="l"/>
          <a:endParaRPr lang="en-US"/>
        </a:p>
      </dgm:t>
    </dgm:pt>
    <dgm:pt modelId="{7605140F-C18F-4AEB-8E17-234BF59FDB4E}">
      <dgm:prSet phldrT="[Text]" custT="1"/>
      <dgm:spPr/>
      <dgm:t>
        <a:bodyPr/>
        <a:lstStyle/>
        <a:p>
          <a:pPr algn="ctr"/>
          <a:r>
            <a:rPr lang="en-US" sz="1800" b="1" dirty="0" smtClean="0"/>
            <a:t>Online</a:t>
          </a:r>
          <a:endParaRPr lang="en-US" sz="1800" b="1" dirty="0"/>
        </a:p>
      </dgm:t>
    </dgm:pt>
    <dgm:pt modelId="{62387E2C-B5B3-4DED-97EF-F617D4BC1DFB}" type="par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36ED3A6F-65C5-42EF-ACB9-B73CA1E90F92}" type="sib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70F46E0C-0E01-400C-AA07-EF07F2B776CF}">
      <dgm:prSet phldrT="[Text]" custT="1"/>
      <dgm:spPr/>
      <dgm:t>
        <a:bodyPr anchor="t"/>
        <a:lstStyle/>
        <a:p>
          <a:pPr algn="l">
            <a:spcAft>
              <a:spcPct val="35000"/>
            </a:spcAft>
          </a:pPr>
          <a:r>
            <a:rPr lang="en-US" sz="1500" b="1" dirty="0" smtClean="0"/>
            <a:t>ORIGINALLY </a:t>
          </a:r>
          <a:r>
            <a:rPr lang="en-US" sz="1500" b="0" dirty="0" smtClean="0"/>
            <a:t> No assignment that led to Real Life Applications</a:t>
          </a:r>
        </a:p>
        <a:p>
          <a:pPr algn="l">
            <a:spcAft>
              <a:spcPts val="0"/>
            </a:spcAft>
          </a:pPr>
          <a:r>
            <a:rPr lang="en-US" sz="1500" b="1" dirty="0" smtClean="0"/>
            <a:t>REDESIGNED with DISCUSSION BOARD </a:t>
          </a:r>
        </a:p>
        <a:p>
          <a:pPr algn="l">
            <a:spcAft>
              <a:spcPts val="0"/>
            </a:spcAft>
          </a:pPr>
          <a:r>
            <a:rPr lang="en-US" sz="1500" dirty="0" smtClean="0"/>
            <a:t>Conversational postings to Discussion Board in small groups on assigned articles or graphs. REQUIRES open minded view of various perspectives. ENCOURAGES application to STUDENTS LIFE.</a:t>
          </a:r>
        </a:p>
        <a:p>
          <a:pPr algn="l">
            <a:spcAft>
              <a:spcPct val="35000"/>
            </a:spcAft>
          </a:pPr>
          <a:r>
            <a:rPr lang="en-US" sz="1500" b="0" dirty="0" smtClean="0">
              <a:solidFill>
                <a:srgbClr val="FF0000"/>
              </a:solidFill>
            </a:rPr>
            <a:t>Require its Use</a:t>
          </a:r>
          <a:endParaRPr lang="en-US" sz="1500" dirty="0"/>
        </a:p>
      </dgm:t>
    </dgm:pt>
    <dgm:pt modelId="{FF620575-37C7-49B7-9F66-3B50997B621C}" type="par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D471F7CD-C319-4000-B6F9-9D4B36B7AB12}" type="sib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9F2DB2F8-B820-48AE-8DB3-0CCEA17C09F5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500" b="1" dirty="0" smtClean="0"/>
            <a:t>DISCUSSION BOARD</a:t>
          </a:r>
        </a:p>
        <a:p>
          <a:pPr algn="l">
            <a:spcAft>
              <a:spcPts val="600"/>
            </a:spcAft>
          </a:pPr>
          <a:r>
            <a:rPr lang="en-US" sz="1500" dirty="0" smtClean="0"/>
            <a:t>I created an Open Forum on Discussion Board for Students to Talk about Chapter Concepts and Current Events. I might start a conversation but rarely interject my opinion.</a:t>
          </a:r>
        </a:p>
        <a:p>
          <a:pPr algn="l">
            <a:spcAft>
              <a:spcPts val="600"/>
            </a:spcAft>
          </a:pPr>
          <a:r>
            <a:rPr lang="en-US" sz="1500" b="0" dirty="0" smtClean="0">
              <a:solidFill>
                <a:srgbClr val="FF0000"/>
              </a:solidFill>
            </a:rPr>
            <a:t>Their culture is not ours – they do not read newspapers for fun or to obtain news</a:t>
          </a:r>
          <a:endParaRPr lang="en-US" sz="1500" b="0" dirty="0">
            <a:solidFill>
              <a:srgbClr val="FF0000"/>
            </a:solidFill>
          </a:endParaRPr>
        </a:p>
      </dgm:t>
    </dgm:pt>
    <dgm:pt modelId="{AD3D2519-A6D3-402C-B9AC-4EC2EC445C7C}" type="parTrans" cxnId="{8A971E90-7733-41E5-9404-FB7D1443FCB1}">
      <dgm:prSet/>
      <dgm:spPr/>
      <dgm:t>
        <a:bodyPr/>
        <a:lstStyle/>
        <a:p>
          <a:endParaRPr lang="en-US"/>
        </a:p>
      </dgm:t>
    </dgm:pt>
    <dgm:pt modelId="{09712F47-3F71-4B4A-8CFC-7FF70C9865DC}" type="sibTrans" cxnId="{8A971E90-7733-41E5-9404-FB7D1443FCB1}">
      <dgm:prSet/>
      <dgm:spPr/>
      <dgm:t>
        <a:bodyPr/>
        <a:lstStyle/>
        <a:p>
          <a:endParaRPr lang="en-US"/>
        </a:p>
      </dgm:t>
    </dgm:pt>
    <dgm:pt modelId="{C8D773A5-7972-4BC9-97B5-77AF91206314}" type="pres">
      <dgm:prSet presAssocID="{C52CB1D5-42E8-4016-8020-7E1644DEA1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B9D907-27C4-411B-A117-7E4155C3614F}" type="pres">
      <dgm:prSet presAssocID="{D6EB0E9A-245A-4F7B-B1DF-3DF2E6D34A01}" presName="vertOne" presStyleCnt="0"/>
      <dgm:spPr/>
    </dgm:pt>
    <dgm:pt modelId="{9FC368B7-35BB-49D0-AE54-201708A3ACC8}" type="pres">
      <dgm:prSet presAssocID="{D6EB0E9A-245A-4F7B-B1DF-3DF2E6D34A01}" presName="txOne" presStyleLbl="node0" presStyleIdx="0" presStyleCnt="1" custScaleY="70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DFD97-EA81-4B84-807D-7772D9D63514}" type="pres">
      <dgm:prSet presAssocID="{D6EB0E9A-245A-4F7B-B1DF-3DF2E6D34A01}" presName="parTransOne" presStyleCnt="0"/>
      <dgm:spPr/>
    </dgm:pt>
    <dgm:pt modelId="{FC5AC33B-BFA7-4615-A424-6CA18F28BEAE}" type="pres">
      <dgm:prSet presAssocID="{D6EB0E9A-245A-4F7B-B1DF-3DF2E6D34A01}" presName="horzOne" presStyleCnt="0"/>
      <dgm:spPr/>
    </dgm:pt>
    <dgm:pt modelId="{41875B42-C258-453D-8643-4EE335D30693}" type="pres">
      <dgm:prSet presAssocID="{9328AC3B-081A-40F7-8E27-2F39D77A1043}" presName="vertTwo" presStyleCnt="0"/>
      <dgm:spPr/>
    </dgm:pt>
    <dgm:pt modelId="{644E0676-77E3-4F42-89D7-6EC6C3C5B8AC}" type="pres">
      <dgm:prSet presAssocID="{9328AC3B-081A-40F7-8E27-2F39D77A1043}" presName="txTwo" presStyleLbl="node2" presStyleIdx="0" presStyleCnt="2" custScaleX="88673" custScaleY="18759" custLinFactNeighborX="-35" custLinFactNeighborY="8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09DED-77F9-44DE-8A78-FA864E852783}" type="pres">
      <dgm:prSet presAssocID="{9328AC3B-081A-40F7-8E27-2F39D77A1043}" presName="parTransTwo" presStyleCnt="0"/>
      <dgm:spPr/>
    </dgm:pt>
    <dgm:pt modelId="{61090D4D-6C14-46F9-B076-2377922295FD}" type="pres">
      <dgm:prSet presAssocID="{9328AC3B-081A-40F7-8E27-2F39D77A1043}" presName="horzTwo" presStyleCnt="0"/>
      <dgm:spPr/>
    </dgm:pt>
    <dgm:pt modelId="{5E6E1D20-3AB0-485A-AEA4-6515B1B6341C}" type="pres">
      <dgm:prSet presAssocID="{3F63D46E-D0CA-4B55-A74A-4ED9AD5D175B}" presName="vertThree" presStyleCnt="0"/>
      <dgm:spPr/>
    </dgm:pt>
    <dgm:pt modelId="{6DCE82EC-20EF-4829-8007-011A3B41F9FC}" type="pres">
      <dgm:prSet presAssocID="{3F63D46E-D0CA-4B55-A74A-4ED9AD5D175B}" presName="txThree" presStyleLbl="node3" presStyleIdx="0" presStyleCnt="3" custScaleX="114721" custScaleY="232908" custLinFactNeighborY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48424F-64DA-41B0-9220-4A6979B7F985}" type="pres">
      <dgm:prSet presAssocID="{3F63D46E-D0CA-4B55-A74A-4ED9AD5D175B}" presName="horzThree" presStyleCnt="0"/>
      <dgm:spPr/>
    </dgm:pt>
    <dgm:pt modelId="{2F5C9200-DB18-47A6-B72E-E3A7D77644B5}" type="pres">
      <dgm:prSet presAssocID="{23D01680-A726-4935-8F70-A8A5045E8DB6}" presName="sibSpaceThree" presStyleCnt="0"/>
      <dgm:spPr/>
    </dgm:pt>
    <dgm:pt modelId="{0E1E6972-3713-4A0A-B3E8-FE371FFF02FB}" type="pres">
      <dgm:prSet presAssocID="{9F2DB2F8-B820-48AE-8DB3-0CCEA17C09F5}" presName="vertThree" presStyleCnt="0"/>
      <dgm:spPr/>
    </dgm:pt>
    <dgm:pt modelId="{395AD267-A54A-4C88-8AA5-FB2A27F9B38C}" type="pres">
      <dgm:prSet presAssocID="{9F2DB2F8-B820-48AE-8DB3-0CCEA17C09F5}" presName="txThree" presStyleLbl="node3" presStyleIdx="1" presStyleCnt="3" custScaleX="79279" custScaleY="232908" custLinFactNeighborY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93D11-D012-4EBA-AD96-94EA8CF912EE}" type="pres">
      <dgm:prSet presAssocID="{9F2DB2F8-B820-48AE-8DB3-0CCEA17C09F5}" presName="horzThree" presStyleCnt="0"/>
      <dgm:spPr/>
    </dgm:pt>
    <dgm:pt modelId="{B094EDA2-48E9-428D-9433-453F64F6B094}" type="pres">
      <dgm:prSet presAssocID="{9507B6AA-0805-4A8B-9756-A7B34B208FAE}" presName="sibSpaceTwo" presStyleCnt="0"/>
      <dgm:spPr/>
    </dgm:pt>
    <dgm:pt modelId="{FBFF3D84-432B-4680-9E5C-803E114CA07F}" type="pres">
      <dgm:prSet presAssocID="{7605140F-C18F-4AEB-8E17-234BF59FDB4E}" presName="vertTwo" presStyleCnt="0"/>
      <dgm:spPr/>
    </dgm:pt>
    <dgm:pt modelId="{B8772877-2B5F-4099-9C6B-6B5644DA385A}" type="pres">
      <dgm:prSet presAssocID="{7605140F-C18F-4AEB-8E17-234BF59FDB4E}" presName="txTwo" presStyleLbl="node2" presStyleIdx="1" presStyleCnt="2" custScaleX="88402" custScaleY="18759" custLinFactNeighborX="-1797" custLinFactNeighborY="8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5FF6F-795F-4426-9493-8A8DE28FBF4B}" type="pres">
      <dgm:prSet presAssocID="{7605140F-C18F-4AEB-8E17-234BF59FDB4E}" presName="parTransTwo" presStyleCnt="0"/>
      <dgm:spPr/>
    </dgm:pt>
    <dgm:pt modelId="{F370040C-10B3-408D-BDCF-17A5558A8CAA}" type="pres">
      <dgm:prSet presAssocID="{7605140F-C18F-4AEB-8E17-234BF59FDB4E}" presName="horzTwo" presStyleCnt="0"/>
      <dgm:spPr/>
    </dgm:pt>
    <dgm:pt modelId="{24439D4C-6E97-454A-8E05-CA8F8A816133}" type="pres">
      <dgm:prSet presAssocID="{70F46E0C-0E01-400C-AA07-EF07F2B776CF}" presName="vertThree" presStyleCnt="0"/>
      <dgm:spPr/>
    </dgm:pt>
    <dgm:pt modelId="{6ADCA2AB-05E2-49D0-96B0-728B2B5F43FB}" type="pres">
      <dgm:prSet presAssocID="{70F46E0C-0E01-400C-AA07-EF07F2B776CF}" presName="txThree" presStyleLbl="node3" presStyleIdx="2" presStyleCnt="3" custScaleY="232908" custLinFactNeighborY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F644F3-17C4-4D46-AA98-759098CF7BEC}" type="pres">
      <dgm:prSet presAssocID="{70F46E0C-0E01-400C-AA07-EF07F2B776CF}" presName="horzThree" presStyleCnt="0"/>
      <dgm:spPr/>
    </dgm:pt>
  </dgm:ptLst>
  <dgm:cxnLst>
    <dgm:cxn modelId="{B19A7B8A-134A-486D-9A9D-506800092DF3}" type="presOf" srcId="{C52CB1D5-42E8-4016-8020-7E1644DEA113}" destId="{C8D773A5-7972-4BC9-97B5-77AF91206314}" srcOrd="0" destOrd="0" presId="urn:microsoft.com/office/officeart/2005/8/layout/hierarchy4"/>
    <dgm:cxn modelId="{5A3E8721-D7E4-4F61-BBA8-8D7A76489CE3}" type="presOf" srcId="{3F63D46E-D0CA-4B55-A74A-4ED9AD5D175B}" destId="{6DCE82EC-20EF-4829-8007-011A3B41F9FC}" srcOrd="0" destOrd="0" presId="urn:microsoft.com/office/officeart/2005/8/layout/hierarchy4"/>
    <dgm:cxn modelId="{151B17E2-2A85-4D8E-94EB-DDE6CE95521D}" srcId="{C52CB1D5-42E8-4016-8020-7E1644DEA113}" destId="{D6EB0E9A-245A-4F7B-B1DF-3DF2E6D34A01}" srcOrd="0" destOrd="0" parTransId="{FB1D6874-6C9D-4734-B48C-BFF792EB754E}" sibTransId="{A5CE505F-39BF-4C6A-9033-ABD90D578660}"/>
    <dgm:cxn modelId="{706BB7F3-20B8-49C5-848B-EECD21C62F5B}" srcId="{7605140F-C18F-4AEB-8E17-234BF59FDB4E}" destId="{70F46E0C-0E01-400C-AA07-EF07F2B776CF}" srcOrd="0" destOrd="0" parTransId="{FF620575-37C7-49B7-9F66-3B50997B621C}" sibTransId="{D471F7CD-C319-4000-B6F9-9D4B36B7AB12}"/>
    <dgm:cxn modelId="{D649120D-B3AB-45EA-94B8-7CBCFAABFC85}" srcId="{D6EB0E9A-245A-4F7B-B1DF-3DF2E6D34A01}" destId="{9328AC3B-081A-40F7-8E27-2F39D77A1043}" srcOrd="0" destOrd="0" parTransId="{D09A729C-1F23-482F-9B97-A8B968F1CB9C}" sibTransId="{9507B6AA-0805-4A8B-9756-A7B34B208FAE}"/>
    <dgm:cxn modelId="{6D37B2D5-4038-4CFE-BE96-1F4167A0F707}" type="presOf" srcId="{D6EB0E9A-245A-4F7B-B1DF-3DF2E6D34A01}" destId="{9FC368B7-35BB-49D0-AE54-201708A3ACC8}" srcOrd="0" destOrd="0" presId="urn:microsoft.com/office/officeart/2005/8/layout/hierarchy4"/>
    <dgm:cxn modelId="{511BA44D-C4EB-470C-9F6A-180DC5A61C8D}" type="presOf" srcId="{9328AC3B-081A-40F7-8E27-2F39D77A1043}" destId="{644E0676-77E3-4F42-89D7-6EC6C3C5B8AC}" srcOrd="0" destOrd="0" presId="urn:microsoft.com/office/officeart/2005/8/layout/hierarchy4"/>
    <dgm:cxn modelId="{A76536EA-F2BF-4823-869A-8801B35B98DA}" srcId="{9328AC3B-081A-40F7-8E27-2F39D77A1043}" destId="{3F63D46E-D0CA-4B55-A74A-4ED9AD5D175B}" srcOrd="0" destOrd="0" parTransId="{CDA1599E-B8C5-4395-9B01-668DBF7AB04E}" sibTransId="{23D01680-A726-4935-8F70-A8A5045E8DB6}"/>
    <dgm:cxn modelId="{8C1AFCA0-4046-478C-8024-A262DCAC8BE2}" type="presOf" srcId="{70F46E0C-0E01-400C-AA07-EF07F2B776CF}" destId="{6ADCA2AB-05E2-49D0-96B0-728B2B5F43FB}" srcOrd="0" destOrd="0" presId="urn:microsoft.com/office/officeart/2005/8/layout/hierarchy4"/>
    <dgm:cxn modelId="{014DB34B-700F-4885-9D2B-5395BA916EBB}" srcId="{D6EB0E9A-245A-4F7B-B1DF-3DF2E6D34A01}" destId="{7605140F-C18F-4AEB-8E17-234BF59FDB4E}" srcOrd="1" destOrd="0" parTransId="{62387E2C-B5B3-4DED-97EF-F617D4BC1DFB}" sibTransId="{36ED3A6F-65C5-42EF-ACB9-B73CA1E90F92}"/>
    <dgm:cxn modelId="{ABD50499-834B-4D9C-BCEC-6DD7CEA524AB}" type="presOf" srcId="{7605140F-C18F-4AEB-8E17-234BF59FDB4E}" destId="{B8772877-2B5F-4099-9C6B-6B5644DA385A}" srcOrd="0" destOrd="0" presId="urn:microsoft.com/office/officeart/2005/8/layout/hierarchy4"/>
    <dgm:cxn modelId="{8A971E90-7733-41E5-9404-FB7D1443FCB1}" srcId="{9328AC3B-081A-40F7-8E27-2F39D77A1043}" destId="{9F2DB2F8-B820-48AE-8DB3-0CCEA17C09F5}" srcOrd="1" destOrd="0" parTransId="{AD3D2519-A6D3-402C-B9AC-4EC2EC445C7C}" sibTransId="{09712F47-3F71-4B4A-8CFC-7FF70C9865DC}"/>
    <dgm:cxn modelId="{F50B1162-BE21-4FA4-A765-F3A27DF7C23C}" type="presOf" srcId="{9F2DB2F8-B820-48AE-8DB3-0CCEA17C09F5}" destId="{395AD267-A54A-4C88-8AA5-FB2A27F9B38C}" srcOrd="0" destOrd="0" presId="urn:microsoft.com/office/officeart/2005/8/layout/hierarchy4"/>
    <dgm:cxn modelId="{2B01F02D-0A75-4F70-BAE1-74AA44CA63AC}" type="presParOf" srcId="{C8D773A5-7972-4BC9-97B5-77AF91206314}" destId="{4FB9D907-27C4-411B-A117-7E4155C3614F}" srcOrd="0" destOrd="0" presId="urn:microsoft.com/office/officeart/2005/8/layout/hierarchy4"/>
    <dgm:cxn modelId="{0A7DFB56-04B2-4CEE-89F9-630F3365948C}" type="presParOf" srcId="{4FB9D907-27C4-411B-A117-7E4155C3614F}" destId="{9FC368B7-35BB-49D0-AE54-201708A3ACC8}" srcOrd="0" destOrd="0" presId="urn:microsoft.com/office/officeart/2005/8/layout/hierarchy4"/>
    <dgm:cxn modelId="{0F3DC029-E966-4F5F-B6C3-CAFAE373493C}" type="presParOf" srcId="{4FB9D907-27C4-411B-A117-7E4155C3614F}" destId="{678DFD97-EA81-4B84-807D-7772D9D63514}" srcOrd="1" destOrd="0" presId="urn:microsoft.com/office/officeart/2005/8/layout/hierarchy4"/>
    <dgm:cxn modelId="{8CC8A529-AAD0-4FC7-88F2-2BB6259963EA}" type="presParOf" srcId="{4FB9D907-27C4-411B-A117-7E4155C3614F}" destId="{FC5AC33B-BFA7-4615-A424-6CA18F28BEAE}" srcOrd="2" destOrd="0" presId="urn:microsoft.com/office/officeart/2005/8/layout/hierarchy4"/>
    <dgm:cxn modelId="{27EF3CC9-16C1-4573-9472-A1894C256976}" type="presParOf" srcId="{FC5AC33B-BFA7-4615-A424-6CA18F28BEAE}" destId="{41875B42-C258-453D-8643-4EE335D30693}" srcOrd="0" destOrd="0" presId="urn:microsoft.com/office/officeart/2005/8/layout/hierarchy4"/>
    <dgm:cxn modelId="{DCFEA0DD-3E42-4C79-8058-1DAB2EBAB853}" type="presParOf" srcId="{41875B42-C258-453D-8643-4EE335D30693}" destId="{644E0676-77E3-4F42-89D7-6EC6C3C5B8AC}" srcOrd="0" destOrd="0" presId="urn:microsoft.com/office/officeart/2005/8/layout/hierarchy4"/>
    <dgm:cxn modelId="{2E1902E9-6DF0-43DF-90A9-8990A549F4EF}" type="presParOf" srcId="{41875B42-C258-453D-8643-4EE335D30693}" destId="{B2309DED-77F9-44DE-8A78-FA864E852783}" srcOrd="1" destOrd="0" presId="urn:microsoft.com/office/officeart/2005/8/layout/hierarchy4"/>
    <dgm:cxn modelId="{6301D108-5BA4-4E2E-B6F3-0139D55A18B1}" type="presParOf" srcId="{41875B42-C258-453D-8643-4EE335D30693}" destId="{61090D4D-6C14-46F9-B076-2377922295FD}" srcOrd="2" destOrd="0" presId="urn:microsoft.com/office/officeart/2005/8/layout/hierarchy4"/>
    <dgm:cxn modelId="{11D48B6E-1975-4057-BBC3-FDCDAC928349}" type="presParOf" srcId="{61090D4D-6C14-46F9-B076-2377922295FD}" destId="{5E6E1D20-3AB0-485A-AEA4-6515B1B6341C}" srcOrd="0" destOrd="0" presId="urn:microsoft.com/office/officeart/2005/8/layout/hierarchy4"/>
    <dgm:cxn modelId="{AC642475-39CF-4B02-96F1-237543356887}" type="presParOf" srcId="{5E6E1D20-3AB0-485A-AEA4-6515B1B6341C}" destId="{6DCE82EC-20EF-4829-8007-011A3B41F9FC}" srcOrd="0" destOrd="0" presId="urn:microsoft.com/office/officeart/2005/8/layout/hierarchy4"/>
    <dgm:cxn modelId="{8E187BEC-D63F-4924-BE8A-2E8E7E3DA31E}" type="presParOf" srcId="{5E6E1D20-3AB0-485A-AEA4-6515B1B6341C}" destId="{E148424F-64DA-41B0-9220-4A6979B7F985}" srcOrd="1" destOrd="0" presId="urn:microsoft.com/office/officeart/2005/8/layout/hierarchy4"/>
    <dgm:cxn modelId="{DA7E0A6D-D23F-4D48-9B7B-4C005C4E9D2C}" type="presParOf" srcId="{61090D4D-6C14-46F9-B076-2377922295FD}" destId="{2F5C9200-DB18-47A6-B72E-E3A7D77644B5}" srcOrd="1" destOrd="0" presId="urn:microsoft.com/office/officeart/2005/8/layout/hierarchy4"/>
    <dgm:cxn modelId="{A6DFB856-95F2-4253-8F41-2F6E0796CE5F}" type="presParOf" srcId="{61090D4D-6C14-46F9-B076-2377922295FD}" destId="{0E1E6972-3713-4A0A-B3E8-FE371FFF02FB}" srcOrd="2" destOrd="0" presId="urn:microsoft.com/office/officeart/2005/8/layout/hierarchy4"/>
    <dgm:cxn modelId="{631DA0C1-FAB6-4912-B391-180EF3978B99}" type="presParOf" srcId="{0E1E6972-3713-4A0A-B3E8-FE371FFF02FB}" destId="{395AD267-A54A-4C88-8AA5-FB2A27F9B38C}" srcOrd="0" destOrd="0" presId="urn:microsoft.com/office/officeart/2005/8/layout/hierarchy4"/>
    <dgm:cxn modelId="{0B60B076-E004-47C3-9697-964F3FD7D1A6}" type="presParOf" srcId="{0E1E6972-3713-4A0A-B3E8-FE371FFF02FB}" destId="{39B93D11-D012-4EBA-AD96-94EA8CF912EE}" srcOrd="1" destOrd="0" presId="urn:microsoft.com/office/officeart/2005/8/layout/hierarchy4"/>
    <dgm:cxn modelId="{570F9A4A-7B9E-4A6F-A897-BAF5E0915B11}" type="presParOf" srcId="{FC5AC33B-BFA7-4615-A424-6CA18F28BEAE}" destId="{B094EDA2-48E9-428D-9433-453F64F6B094}" srcOrd="1" destOrd="0" presId="urn:microsoft.com/office/officeart/2005/8/layout/hierarchy4"/>
    <dgm:cxn modelId="{6FABA548-0FBD-4C0D-9AFB-B7BC9DD78619}" type="presParOf" srcId="{FC5AC33B-BFA7-4615-A424-6CA18F28BEAE}" destId="{FBFF3D84-432B-4680-9E5C-803E114CA07F}" srcOrd="2" destOrd="0" presId="urn:microsoft.com/office/officeart/2005/8/layout/hierarchy4"/>
    <dgm:cxn modelId="{789C5042-71EE-42A6-97CE-6DFC9C2E81C0}" type="presParOf" srcId="{FBFF3D84-432B-4680-9E5C-803E114CA07F}" destId="{B8772877-2B5F-4099-9C6B-6B5644DA385A}" srcOrd="0" destOrd="0" presId="urn:microsoft.com/office/officeart/2005/8/layout/hierarchy4"/>
    <dgm:cxn modelId="{9EE011B5-46D6-40FC-9DD5-359DB727F6DE}" type="presParOf" srcId="{FBFF3D84-432B-4680-9E5C-803E114CA07F}" destId="{16D5FF6F-795F-4426-9493-8A8DE28FBF4B}" srcOrd="1" destOrd="0" presId="urn:microsoft.com/office/officeart/2005/8/layout/hierarchy4"/>
    <dgm:cxn modelId="{760F228C-D660-4069-8A67-9800FE51AD97}" type="presParOf" srcId="{FBFF3D84-432B-4680-9E5C-803E114CA07F}" destId="{F370040C-10B3-408D-BDCF-17A5558A8CAA}" srcOrd="2" destOrd="0" presId="urn:microsoft.com/office/officeart/2005/8/layout/hierarchy4"/>
    <dgm:cxn modelId="{3DEF4791-854C-4177-9222-7B8219697534}" type="presParOf" srcId="{F370040C-10B3-408D-BDCF-17A5558A8CAA}" destId="{24439D4C-6E97-454A-8E05-CA8F8A816133}" srcOrd="0" destOrd="0" presId="urn:microsoft.com/office/officeart/2005/8/layout/hierarchy4"/>
    <dgm:cxn modelId="{72CE9273-29A9-4560-89EA-F0BD28DC3CEB}" type="presParOf" srcId="{24439D4C-6E97-454A-8E05-CA8F8A816133}" destId="{6ADCA2AB-05E2-49D0-96B0-728B2B5F43FB}" srcOrd="0" destOrd="0" presId="urn:microsoft.com/office/officeart/2005/8/layout/hierarchy4"/>
    <dgm:cxn modelId="{6A2ADE5A-C289-4C34-AF7E-230EAFB0325D}" type="presParOf" srcId="{24439D4C-6E97-454A-8E05-CA8F8A816133}" destId="{39F644F3-17C4-4D46-AA98-759098CF7BEC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CB1D5-42E8-4016-8020-7E1644DEA113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B0E9A-245A-4F7B-B1DF-3DF2E6D34A01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1800" b="1" dirty="0" smtClean="0"/>
            <a:t>ISSUES ADDRESSED</a:t>
          </a:r>
        </a:p>
        <a:p>
          <a:pPr algn="l">
            <a:spcAft>
              <a:spcPts val="0"/>
            </a:spcAft>
          </a:pPr>
          <a:r>
            <a:rPr lang="en-US" sz="1800" dirty="0" smtClean="0"/>
            <a:t>#5. Students Felt Detached/Lost		</a:t>
          </a:r>
        </a:p>
        <a:p>
          <a:pPr algn="l">
            <a:spcAft>
              <a:spcPts val="0"/>
            </a:spcAft>
          </a:pPr>
          <a:r>
            <a:rPr lang="en-US" sz="1800" dirty="0" smtClean="0"/>
            <a:t>#6. Students Do Not Seek Help/ or Seek Help Too Late</a:t>
          </a:r>
        </a:p>
      </dgm:t>
    </dgm:pt>
    <dgm:pt modelId="{FB1D6874-6C9D-4734-B48C-BFF792EB754E}" type="par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A5CE505F-39BF-4C6A-9033-ABD90D578660}" type="sib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7605140F-C18F-4AEB-8E17-234BF59FDB4E}">
      <dgm:prSet phldrT="[Text]" custT="1"/>
      <dgm:spPr/>
      <dgm:t>
        <a:bodyPr/>
        <a:lstStyle/>
        <a:p>
          <a:pPr algn="ctr"/>
          <a:r>
            <a:rPr lang="en-US" sz="1800" b="1" dirty="0" smtClean="0"/>
            <a:t>Online</a:t>
          </a:r>
          <a:endParaRPr lang="en-US" sz="1800" b="1" dirty="0"/>
        </a:p>
      </dgm:t>
    </dgm:pt>
    <dgm:pt modelId="{62387E2C-B5B3-4DED-97EF-F617D4BC1DFB}" type="par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36ED3A6F-65C5-42EF-ACB9-B73CA1E90F92}" type="sib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70F46E0C-0E01-400C-AA07-EF07F2B776CF}">
      <dgm:prSet phldrT="[Text]" custT="1"/>
      <dgm:spPr/>
      <dgm:t>
        <a:bodyPr anchor="t"/>
        <a:lstStyle/>
        <a:p>
          <a:pPr algn="l"/>
          <a:r>
            <a:rPr lang="en-US" sz="1600" b="1" dirty="0" smtClean="0"/>
            <a:t>HOMEWORK</a:t>
          </a:r>
          <a:r>
            <a:rPr lang="en-US" sz="1600" dirty="0" smtClean="0"/>
            <a:t> </a:t>
          </a:r>
        </a:p>
        <a:p>
          <a:pPr algn="l"/>
          <a:r>
            <a:rPr lang="en-US" sz="1600" dirty="0" smtClean="0"/>
            <a:t>Created ‘Extra Problems’ homework from test bank and publisher questions and Omitted scores</a:t>
          </a:r>
        </a:p>
        <a:p>
          <a:pPr algn="l"/>
          <a:r>
            <a:rPr lang="en-US" sz="1600" b="0" dirty="0" smtClean="0">
              <a:solidFill>
                <a:srgbClr val="FF0000"/>
              </a:solidFill>
            </a:rPr>
            <a:t>An Idea: Allows greater remediation without instructor contact</a:t>
          </a:r>
          <a:endParaRPr lang="en-US" sz="1600" dirty="0" smtClean="0"/>
        </a:p>
      </dgm:t>
    </dgm:pt>
    <dgm:pt modelId="{FF620575-37C7-49B7-9F66-3B50997B621C}" type="par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D471F7CD-C319-4000-B6F9-9D4B36B7AB12}" type="sib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0CF8583B-5ADD-48B2-9EA1-97575DD4DFC0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600" b="1" dirty="0" smtClean="0"/>
            <a:t>ANNOUNCEMENTS/EMAILS</a:t>
          </a:r>
          <a:endParaRPr lang="en-US" sz="1600" dirty="0" smtClean="0"/>
        </a:p>
        <a:p>
          <a:pPr algn="l">
            <a:spcAft>
              <a:spcPts val="600"/>
            </a:spcAft>
          </a:pPr>
          <a:r>
            <a:rPr lang="en-US" sz="1600" dirty="0" smtClean="0"/>
            <a:t>Posted ‘Announcements’ and sent Emails frequently PRAISING those ahead in their work, performing well, or showing improvement.</a:t>
          </a:r>
        </a:p>
        <a:p>
          <a:pPr algn="l">
            <a:spcAft>
              <a:spcPts val="600"/>
            </a:spcAft>
          </a:pPr>
          <a:r>
            <a:rPr lang="en-US" sz="1600" b="0" dirty="0" smtClean="0">
              <a:solidFill>
                <a:srgbClr val="FF0000"/>
              </a:solidFill>
            </a:rPr>
            <a:t>Research shows students perform at the level the teacher expects. </a:t>
          </a:r>
        </a:p>
        <a:p>
          <a:pPr algn="l">
            <a:spcAft>
              <a:spcPts val="600"/>
            </a:spcAft>
          </a:pPr>
          <a:r>
            <a:rPr lang="en-US" sz="1600" b="0" dirty="0" smtClean="0">
              <a:solidFill>
                <a:srgbClr val="FF0000"/>
              </a:solidFill>
            </a:rPr>
            <a:t>Performance is never higher than the bar is set. </a:t>
          </a:r>
          <a:endParaRPr lang="en-US" sz="1600" dirty="0"/>
        </a:p>
      </dgm:t>
    </dgm:pt>
    <dgm:pt modelId="{1456F02B-1EBA-4D8C-914C-6D1CB2D3C178}" type="parTrans" cxnId="{F3112AF8-AC15-4D83-9808-9C3599E68ED9}">
      <dgm:prSet/>
      <dgm:spPr/>
      <dgm:t>
        <a:bodyPr/>
        <a:lstStyle/>
        <a:p>
          <a:pPr algn="l"/>
          <a:endParaRPr lang="en-US"/>
        </a:p>
      </dgm:t>
    </dgm:pt>
    <dgm:pt modelId="{57647E88-3663-4357-96D5-5AD90A28FA20}" type="sibTrans" cxnId="{F3112AF8-AC15-4D83-9808-9C3599E68ED9}">
      <dgm:prSet/>
      <dgm:spPr/>
      <dgm:t>
        <a:bodyPr/>
        <a:lstStyle/>
        <a:p>
          <a:pPr algn="l"/>
          <a:endParaRPr lang="en-US"/>
        </a:p>
      </dgm:t>
    </dgm:pt>
    <dgm:pt modelId="{29065253-26BE-4E82-B62B-1306BCAE28CA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600" b="1" dirty="0" smtClean="0"/>
            <a:t>F2F SEMINARS</a:t>
          </a:r>
          <a:r>
            <a:rPr lang="en-US" sz="1600" dirty="0" smtClean="0"/>
            <a:t> </a:t>
          </a:r>
        </a:p>
        <a:p>
          <a:pPr algn="l">
            <a:spcAft>
              <a:spcPts val="600"/>
            </a:spcAft>
          </a:pPr>
          <a:r>
            <a:rPr lang="en-US" sz="1600" dirty="0" smtClean="0"/>
            <a:t>Scheduled Face2Face Seminars around due dates of difficult concept areas. Placed worked problems online for non-attendees</a:t>
          </a:r>
        </a:p>
        <a:p>
          <a:pPr algn="l">
            <a:spcAft>
              <a:spcPts val="600"/>
            </a:spcAft>
          </a:pPr>
          <a:r>
            <a:rPr lang="en-US" sz="1600" b="0" dirty="0" smtClean="0">
              <a:solidFill>
                <a:srgbClr val="FF0000"/>
              </a:solidFill>
            </a:rPr>
            <a:t>Provides Opportunity for Instructor Contact and Instructor led Step by Step Processes Examples </a:t>
          </a:r>
        </a:p>
        <a:p>
          <a:pPr algn="r">
            <a:spcAft>
              <a:spcPts val="600"/>
            </a:spcAft>
          </a:pPr>
          <a:r>
            <a:rPr lang="en-US" sz="1200" b="0" dirty="0" smtClean="0">
              <a:solidFill>
                <a:schemeClr val="tx1"/>
              </a:solidFill>
            </a:rPr>
            <a:t>*Security/Difficulty</a:t>
          </a:r>
          <a:endParaRPr lang="en-US" sz="1200" b="0" dirty="0" smtClean="0">
            <a:solidFill>
              <a:srgbClr val="FF0000"/>
            </a:solidFill>
          </a:endParaRPr>
        </a:p>
      </dgm:t>
    </dgm:pt>
    <dgm:pt modelId="{136F18CE-7720-4945-A55D-28C3636DDCE9}" type="parTrans" cxnId="{11E26EEB-75AE-4B72-83F0-525F410C19FA}">
      <dgm:prSet/>
      <dgm:spPr/>
      <dgm:t>
        <a:bodyPr/>
        <a:lstStyle/>
        <a:p>
          <a:endParaRPr lang="en-US"/>
        </a:p>
      </dgm:t>
    </dgm:pt>
    <dgm:pt modelId="{A7E3EAD6-CBCC-4EF0-A3F2-BCE68102C59B}" type="sibTrans" cxnId="{11E26EEB-75AE-4B72-83F0-525F410C19FA}">
      <dgm:prSet/>
      <dgm:spPr/>
      <dgm:t>
        <a:bodyPr/>
        <a:lstStyle/>
        <a:p>
          <a:endParaRPr lang="en-US"/>
        </a:p>
      </dgm:t>
    </dgm:pt>
    <dgm:pt modelId="{C8D773A5-7972-4BC9-97B5-77AF91206314}" type="pres">
      <dgm:prSet presAssocID="{C52CB1D5-42E8-4016-8020-7E1644DEA1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B9D907-27C4-411B-A117-7E4155C3614F}" type="pres">
      <dgm:prSet presAssocID="{D6EB0E9A-245A-4F7B-B1DF-3DF2E6D34A01}" presName="vertOne" presStyleCnt="0"/>
      <dgm:spPr/>
    </dgm:pt>
    <dgm:pt modelId="{9FC368B7-35BB-49D0-AE54-201708A3ACC8}" type="pres">
      <dgm:prSet presAssocID="{D6EB0E9A-245A-4F7B-B1DF-3DF2E6D34A01}" presName="txOne" presStyleLbl="node0" presStyleIdx="0" presStyleCnt="1" custScaleY="70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DFD97-EA81-4B84-807D-7772D9D63514}" type="pres">
      <dgm:prSet presAssocID="{D6EB0E9A-245A-4F7B-B1DF-3DF2E6D34A01}" presName="parTransOne" presStyleCnt="0"/>
      <dgm:spPr/>
    </dgm:pt>
    <dgm:pt modelId="{FC5AC33B-BFA7-4615-A424-6CA18F28BEAE}" type="pres">
      <dgm:prSet presAssocID="{D6EB0E9A-245A-4F7B-B1DF-3DF2E6D34A01}" presName="horzOne" presStyleCnt="0"/>
      <dgm:spPr/>
    </dgm:pt>
    <dgm:pt modelId="{FBFF3D84-432B-4680-9E5C-803E114CA07F}" type="pres">
      <dgm:prSet presAssocID="{7605140F-C18F-4AEB-8E17-234BF59FDB4E}" presName="vertTwo" presStyleCnt="0"/>
      <dgm:spPr/>
    </dgm:pt>
    <dgm:pt modelId="{B8772877-2B5F-4099-9C6B-6B5644DA385A}" type="pres">
      <dgm:prSet presAssocID="{7605140F-C18F-4AEB-8E17-234BF59FDB4E}" presName="txTwo" presStyleLbl="node2" presStyleIdx="0" presStyleCnt="1" custScaleX="88402" custScaleY="18759" custLinFactNeighborX="-1797" custLinFactNeighborY="-2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5FF6F-795F-4426-9493-8A8DE28FBF4B}" type="pres">
      <dgm:prSet presAssocID="{7605140F-C18F-4AEB-8E17-234BF59FDB4E}" presName="parTransTwo" presStyleCnt="0"/>
      <dgm:spPr/>
    </dgm:pt>
    <dgm:pt modelId="{F370040C-10B3-408D-BDCF-17A5558A8CAA}" type="pres">
      <dgm:prSet presAssocID="{7605140F-C18F-4AEB-8E17-234BF59FDB4E}" presName="horzTwo" presStyleCnt="0"/>
      <dgm:spPr/>
    </dgm:pt>
    <dgm:pt modelId="{24439D4C-6E97-454A-8E05-CA8F8A816133}" type="pres">
      <dgm:prSet presAssocID="{70F46E0C-0E01-400C-AA07-EF07F2B776CF}" presName="vertThree" presStyleCnt="0"/>
      <dgm:spPr/>
    </dgm:pt>
    <dgm:pt modelId="{6ADCA2AB-05E2-49D0-96B0-728B2B5F43FB}" type="pres">
      <dgm:prSet presAssocID="{70F46E0C-0E01-400C-AA07-EF07F2B776CF}" presName="txThree" presStyleLbl="node3" presStyleIdx="0" presStyleCnt="3" custScaleX="83753" custScaleY="183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F644F3-17C4-4D46-AA98-759098CF7BEC}" type="pres">
      <dgm:prSet presAssocID="{70F46E0C-0E01-400C-AA07-EF07F2B776CF}" presName="horzThree" presStyleCnt="0"/>
      <dgm:spPr/>
    </dgm:pt>
    <dgm:pt modelId="{99103AD7-DF7D-43D2-A131-46A7F4BBCEE3}" type="pres">
      <dgm:prSet presAssocID="{D471F7CD-C319-4000-B6F9-9D4B36B7AB12}" presName="sibSpaceThree" presStyleCnt="0"/>
      <dgm:spPr/>
    </dgm:pt>
    <dgm:pt modelId="{D7B78374-A70A-430B-86EA-B67A13BDF112}" type="pres">
      <dgm:prSet presAssocID="{0CF8583B-5ADD-48B2-9EA1-97575DD4DFC0}" presName="vertThree" presStyleCnt="0"/>
      <dgm:spPr/>
    </dgm:pt>
    <dgm:pt modelId="{35AA1463-7094-460A-B72F-187309033D9E}" type="pres">
      <dgm:prSet presAssocID="{0CF8583B-5ADD-48B2-9EA1-97575DD4DFC0}" presName="txThree" presStyleLbl="node3" presStyleIdx="1" presStyleCnt="3" custScaleX="109325" custScaleY="183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934E4-0A15-4B90-A6FC-C7E4948A058D}" type="pres">
      <dgm:prSet presAssocID="{0CF8583B-5ADD-48B2-9EA1-97575DD4DFC0}" presName="horzThree" presStyleCnt="0"/>
      <dgm:spPr/>
    </dgm:pt>
    <dgm:pt modelId="{D94C778E-ACFB-4A57-AC10-E028F1F0CD28}" type="pres">
      <dgm:prSet presAssocID="{57647E88-3663-4357-96D5-5AD90A28FA20}" presName="sibSpaceThree" presStyleCnt="0"/>
      <dgm:spPr/>
    </dgm:pt>
    <dgm:pt modelId="{8A53A851-559C-4A79-A245-6074BEC2BE31}" type="pres">
      <dgm:prSet presAssocID="{29065253-26BE-4E82-B62B-1306BCAE28CA}" presName="vertThree" presStyleCnt="0"/>
      <dgm:spPr/>
    </dgm:pt>
    <dgm:pt modelId="{6B3D387C-D272-40E7-920B-F66143DEB079}" type="pres">
      <dgm:prSet presAssocID="{29065253-26BE-4E82-B62B-1306BCAE28CA}" presName="txThree" presStyleLbl="node3" presStyleIdx="2" presStyleCnt="3" custScaleY="183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F5BAA-060E-44A8-8C8E-5955948B3132}" type="pres">
      <dgm:prSet presAssocID="{29065253-26BE-4E82-B62B-1306BCAE28CA}" presName="horzThree" presStyleCnt="0"/>
      <dgm:spPr/>
    </dgm:pt>
  </dgm:ptLst>
  <dgm:cxnLst>
    <dgm:cxn modelId="{151B17E2-2A85-4D8E-94EB-DDE6CE95521D}" srcId="{C52CB1D5-42E8-4016-8020-7E1644DEA113}" destId="{D6EB0E9A-245A-4F7B-B1DF-3DF2E6D34A01}" srcOrd="0" destOrd="0" parTransId="{FB1D6874-6C9D-4734-B48C-BFF792EB754E}" sibTransId="{A5CE505F-39BF-4C6A-9033-ABD90D578660}"/>
    <dgm:cxn modelId="{AC5B161F-09AE-458D-912E-C98DA0B81104}" type="presOf" srcId="{D6EB0E9A-245A-4F7B-B1DF-3DF2E6D34A01}" destId="{9FC368B7-35BB-49D0-AE54-201708A3ACC8}" srcOrd="0" destOrd="0" presId="urn:microsoft.com/office/officeart/2005/8/layout/hierarchy4"/>
    <dgm:cxn modelId="{706BB7F3-20B8-49C5-848B-EECD21C62F5B}" srcId="{7605140F-C18F-4AEB-8E17-234BF59FDB4E}" destId="{70F46E0C-0E01-400C-AA07-EF07F2B776CF}" srcOrd="0" destOrd="0" parTransId="{FF620575-37C7-49B7-9F66-3B50997B621C}" sibTransId="{D471F7CD-C319-4000-B6F9-9D4B36B7AB12}"/>
    <dgm:cxn modelId="{A169E4C5-5C96-4145-B8E5-18A9D1C5412A}" type="presOf" srcId="{C52CB1D5-42E8-4016-8020-7E1644DEA113}" destId="{C8D773A5-7972-4BC9-97B5-77AF91206314}" srcOrd="0" destOrd="0" presId="urn:microsoft.com/office/officeart/2005/8/layout/hierarchy4"/>
    <dgm:cxn modelId="{7EE239D0-F8DD-4834-88C5-DF87E2BACA9C}" type="presOf" srcId="{7605140F-C18F-4AEB-8E17-234BF59FDB4E}" destId="{B8772877-2B5F-4099-9C6B-6B5644DA385A}" srcOrd="0" destOrd="0" presId="urn:microsoft.com/office/officeart/2005/8/layout/hierarchy4"/>
    <dgm:cxn modelId="{11E26EEB-75AE-4B72-83F0-525F410C19FA}" srcId="{7605140F-C18F-4AEB-8E17-234BF59FDB4E}" destId="{29065253-26BE-4E82-B62B-1306BCAE28CA}" srcOrd="2" destOrd="0" parTransId="{136F18CE-7720-4945-A55D-28C3636DDCE9}" sibTransId="{A7E3EAD6-CBCC-4EF0-A3F2-BCE68102C59B}"/>
    <dgm:cxn modelId="{F3112AF8-AC15-4D83-9808-9C3599E68ED9}" srcId="{7605140F-C18F-4AEB-8E17-234BF59FDB4E}" destId="{0CF8583B-5ADD-48B2-9EA1-97575DD4DFC0}" srcOrd="1" destOrd="0" parTransId="{1456F02B-1EBA-4D8C-914C-6D1CB2D3C178}" sibTransId="{57647E88-3663-4357-96D5-5AD90A28FA20}"/>
    <dgm:cxn modelId="{27D4628F-10E0-4242-B797-9DC31AEE68F6}" type="presOf" srcId="{0CF8583B-5ADD-48B2-9EA1-97575DD4DFC0}" destId="{35AA1463-7094-460A-B72F-187309033D9E}" srcOrd="0" destOrd="0" presId="urn:microsoft.com/office/officeart/2005/8/layout/hierarchy4"/>
    <dgm:cxn modelId="{014DB34B-700F-4885-9D2B-5395BA916EBB}" srcId="{D6EB0E9A-245A-4F7B-B1DF-3DF2E6D34A01}" destId="{7605140F-C18F-4AEB-8E17-234BF59FDB4E}" srcOrd="0" destOrd="0" parTransId="{62387E2C-B5B3-4DED-97EF-F617D4BC1DFB}" sibTransId="{36ED3A6F-65C5-42EF-ACB9-B73CA1E90F92}"/>
    <dgm:cxn modelId="{EBA23062-EAC8-4734-9421-C356AED0790A}" type="presOf" srcId="{29065253-26BE-4E82-B62B-1306BCAE28CA}" destId="{6B3D387C-D272-40E7-920B-F66143DEB079}" srcOrd="0" destOrd="0" presId="urn:microsoft.com/office/officeart/2005/8/layout/hierarchy4"/>
    <dgm:cxn modelId="{136FA7D1-2313-4ADA-8C14-7892AFCC528D}" type="presOf" srcId="{70F46E0C-0E01-400C-AA07-EF07F2B776CF}" destId="{6ADCA2AB-05E2-49D0-96B0-728B2B5F43FB}" srcOrd="0" destOrd="0" presId="urn:microsoft.com/office/officeart/2005/8/layout/hierarchy4"/>
    <dgm:cxn modelId="{4BC14962-CEDF-4ABD-B744-C0790DC9A643}" type="presParOf" srcId="{C8D773A5-7972-4BC9-97B5-77AF91206314}" destId="{4FB9D907-27C4-411B-A117-7E4155C3614F}" srcOrd="0" destOrd="0" presId="urn:microsoft.com/office/officeart/2005/8/layout/hierarchy4"/>
    <dgm:cxn modelId="{B3750057-BDED-4D97-BA56-0D30D28C068E}" type="presParOf" srcId="{4FB9D907-27C4-411B-A117-7E4155C3614F}" destId="{9FC368B7-35BB-49D0-AE54-201708A3ACC8}" srcOrd="0" destOrd="0" presId="urn:microsoft.com/office/officeart/2005/8/layout/hierarchy4"/>
    <dgm:cxn modelId="{362871A2-1BEE-4A51-8B95-E57338F6841B}" type="presParOf" srcId="{4FB9D907-27C4-411B-A117-7E4155C3614F}" destId="{678DFD97-EA81-4B84-807D-7772D9D63514}" srcOrd="1" destOrd="0" presId="urn:microsoft.com/office/officeart/2005/8/layout/hierarchy4"/>
    <dgm:cxn modelId="{9419B865-6335-4FAE-9EEB-DEB2F8B1A540}" type="presParOf" srcId="{4FB9D907-27C4-411B-A117-7E4155C3614F}" destId="{FC5AC33B-BFA7-4615-A424-6CA18F28BEAE}" srcOrd="2" destOrd="0" presId="urn:microsoft.com/office/officeart/2005/8/layout/hierarchy4"/>
    <dgm:cxn modelId="{CD4327C5-84D7-4C59-8E07-67BDF953C047}" type="presParOf" srcId="{FC5AC33B-BFA7-4615-A424-6CA18F28BEAE}" destId="{FBFF3D84-432B-4680-9E5C-803E114CA07F}" srcOrd="0" destOrd="0" presId="urn:microsoft.com/office/officeart/2005/8/layout/hierarchy4"/>
    <dgm:cxn modelId="{17497D3B-E2FF-4636-A236-3F1E5E3D4E82}" type="presParOf" srcId="{FBFF3D84-432B-4680-9E5C-803E114CA07F}" destId="{B8772877-2B5F-4099-9C6B-6B5644DA385A}" srcOrd="0" destOrd="0" presId="urn:microsoft.com/office/officeart/2005/8/layout/hierarchy4"/>
    <dgm:cxn modelId="{C22A6904-4165-4D1F-9B9F-43A71B728D62}" type="presParOf" srcId="{FBFF3D84-432B-4680-9E5C-803E114CA07F}" destId="{16D5FF6F-795F-4426-9493-8A8DE28FBF4B}" srcOrd="1" destOrd="0" presId="urn:microsoft.com/office/officeart/2005/8/layout/hierarchy4"/>
    <dgm:cxn modelId="{AFF0D9CD-12D8-4BA6-9369-B479AD7924C2}" type="presParOf" srcId="{FBFF3D84-432B-4680-9E5C-803E114CA07F}" destId="{F370040C-10B3-408D-BDCF-17A5558A8CAA}" srcOrd="2" destOrd="0" presId="urn:microsoft.com/office/officeart/2005/8/layout/hierarchy4"/>
    <dgm:cxn modelId="{830D81B7-BF26-43F7-AD66-EFF8A4DDEB22}" type="presParOf" srcId="{F370040C-10B3-408D-BDCF-17A5558A8CAA}" destId="{24439D4C-6E97-454A-8E05-CA8F8A816133}" srcOrd="0" destOrd="0" presId="urn:microsoft.com/office/officeart/2005/8/layout/hierarchy4"/>
    <dgm:cxn modelId="{A795FCFD-41BA-48CB-8CCE-69FE86F5BEC4}" type="presParOf" srcId="{24439D4C-6E97-454A-8E05-CA8F8A816133}" destId="{6ADCA2AB-05E2-49D0-96B0-728B2B5F43FB}" srcOrd="0" destOrd="0" presId="urn:microsoft.com/office/officeart/2005/8/layout/hierarchy4"/>
    <dgm:cxn modelId="{8DE91950-5566-4FC6-950B-821EF887FF23}" type="presParOf" srcId="{24439D4C-6E97-454A-8E05-CA8F8A816133}" destId="{39F644F3-17C4-4D46-AA98-759098CF7BEC}" srcOrd="1" destOrd="0" presId="urn:microsoft.com/office/officeart/2005/8/layout/hierarchy4"/>
    <dgm:cxn modelId="{246685A6-552A-47B4-8243-4FFF0F4E383E}" type="presParOf" srcId="{F370040C-10B3-408D-BDCF-17A5558A8CAA}" destId="{99103AD7-DF7D-43D2-A131-46A7F4BBCEE3}" srcOrd="1" destOrd="0" presId="urn:microsoft.com/office/officeart/2005/8/layout/hierarchy4"/>
    <dgm:cxn modelId="{36452C17-2061-4959-87AC-EA665E3AAB29}" type="presParOf" srcId="{F370040C-10B3-408D-BDCF-17A5558A8CAA}" destId="{D7B78374-A70A-430B-86EA-B67A13BDF112}" srcOrd="2" destOrd="0" presId="urn:microsoft.com/office/officeart/2005/8/layout/hierarchy4"/>
    <dgm:cxn modelId="{B17428EA-7CBB-4E07-A6D3-79AD12ADD8F0}" type="presParOf" srcId="{D7B78374-A70A-430B-86EA-B67A13BDF112}" destId="{35AA1463-7094-460A-B72F-187309033D9E}" srcOrd="0" destOrd="0" presId="urn:microsoft.com/office/officeart/2005/8/layout/hierarchy4"/>
    <dgm:cxn modelId="{4A18250D-8C4E-4D20-A714-B9D84D18DD01}" type="presParOf" srcId="{D7B78374-A70A-430B-86EA-B67A13BDF112}" destId="{719934E4-0A15-4B90-A6FC-C7E4948A058D}" srcOrd="1" destOrd="0" presId="urn:microsoft.com/office/officeart/2005/8/layout/hierarchy4"/>
    <dgm:cxn modelId="{EA81DFEF-4A88-48E6-8F2E-74BEC4520174}" type="presParOf" srcId="{F370040C-10B3-408D-BDCF-17A5558A8CAA}" destId="{D94C778E-ACFB-4A57-AC10-E028F1F0CD28}" srcOrd="3" destOrd="0" presId="urn:microsoft.com/office/officeart/2005/8/layout/hierarchy4"/>
    <dgm:cxn modelId="{C668EB58-F299-402A-8E7D-020344E17229}" type="presParOf" srcId="{F370040C-10B3-408D-BDCF-17A5558A8CAA}" destId="{8A53A851-559C-4A79-A245-6074BEC2BE31}" srcOrd="4" destOrd="0" presId="urn:microsoft.com/office/officeart/2005/8/layout/hierarchy4"/>
    <dgm:cxn modelId="{1FDEBF28-4A5B-469F-AF85-868877E68E9A}" type="presParOf" srcId="{8A53A851-559C-4A79-A245-6074BEC2BE31}" destId="{6B3D387C-D272-40E7-920B-F66143DEB079}" srcOrd="0" destOrd="0" presId="urn:microsoft.com/office/officeart/2005/8/layout/hierarchy4"/>
    <dgm:cxn modelId="{06812807-934E-47C4-9C65-938F48C83B86}" type="presParOf" srcId="{8A53A851-559C-4A79-A245-6074BEC2BE31}" destId="{91BF5BAA-060E-44A8-8C8E-5955948B3132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2CB1D5-42E8-4016-8020-7E1644DEA113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B0E9A-245A-4F7B-B1DF-3DF2E6D34A01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1800" b="1" dirty="0" smtClean="0"/>
            <a:t>ISSUES ADDRESSED</a:t>
          </a:r>
        </a:p>
        <a:p>
          <a:pPr algn="l">
            <a:spcAft>
              <a:spcPts val="0"/>
            </a:spcAft>
          </a:pPr>
          <a:r>
            <a:rPr lang="en-US" sz="1800" dirty="0" smtClean="0"/>
            <a:t>#5. Students Felt Detached/Lost</a:t>
          </a:r>
          <a:r>
            <a:rPr lang="en-US" sz="1800" smtClean="0"/>
            <a:t>	#</a:t>
          </a:r>
          <a:r>
            <a:rPr lang="en-US" sz="1800" dirty="0" smtClean="0"/>
            <a:t>7. Second Quiz Attempt Did Not Improve Scores</a:t>
          </a:r>
        </a:p>
      </dgm:t>
    </dgm:pt>
    <dgm:pt modelId="{FB1D6874-6C9D-4734-B48C-BFF792EB754E}" type="par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A5CE505F-39BF-4C6A-9033-ABD90D578660}" type="sibTrans" cxnId="{151B17E2-2A85-4D8E-94EB-DDE6CE95521D}">
      <dgm:prSet/>
      <dgm:spPr/>
      <dgm:t>
        <a:bodyPr/>
        <a:lstStyle/>
        <a:p>
          <a:pPr algn="l"/>
          <a:endParaRPr lang="en-US"/>
        </a:p>
      </dgm:t>
    </dgm:pt>
    <dgm:pt modelId="{7605140F-C18F-4AEB-8E17-234BF59FDB4E}">
      <dgm:prSet phldrT="[Text]" custT="1"/>
      <dgm:spPr/>
      <dgm:t>
        <a:bodyPr/>
        <a:lstStyle/>
        <a:p>
          <a:pPr algn="ctr"/>
          <a:r>
            <a:rPr lang="en-US" sz="1800" b="1" dirty="0" smtClean="0"/>
            <a:t>Online</a:t>
          </a:r>
          <a:endParaRPr lang="en-US" sz="1800" b="1" dirty="0"/>
        </a:p>
      </dgm:t>
    </dgm:pt>
    <dgm:pt modelId="{62387E2C-B5B3-4DED-97EF-F617D4BC1DFB}" type="par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36ED3A6F-65C5-42EF-ACB9-B73CA1E90F92}" type="sibTrans" cxnId="{014DB34B-700F-4885-9D2B-5395BA916EBB}">
      <dgm:prSet/>
      <dgm:spPr/>
      <dgm:t>
        <a:bodyPr/>
        <a:lstStyle/>
        <a:p>
          <a:pPr algn="l"/>
          <a:endParaRPr lang="en-US"/>
        </a:p>
      </dgm:t>
    </dgm:pt>
    <dgm:pt modelId="{70F46E0C-0E01-400C-AA07-EF07F2B776CF}">
      <dgm:prSet phldrT="[Text]" custT="1"/>
      <dgm:spPr/>
      <dgm:t>
        <a:bodyPr anchor="t"/>
        <a:lstStyle/>
        <a:p>
          <a:pPr algn="l"/>
          <a:r>
            <a:rPr lang="en-US" sz="1600" b="1" dirty="0" smtClean="0"/>
            <a:t>DISCUSSION BOARD</a:t>
          </a:r>
        </a:p>
        <a:p>
          <a:pPr algn="l"/>
          <a:r>
            <a:rPr lang="en-US" sz="1600" dirty="0" smtClean="0"/>
            <a:t>I created an Open Forum on Discussion Board for Students to Talk about Chapter Concepts and Current Events without subject to being graded. I might start a conversation but rarely interject my opinion.</a:t>
          </a:r>
        </a:p>
        <a:p>
          <a:pPr algn="l"/>
          <a:r>
            <a:rPr lang="en-US" sz="1600" b="0" dirty="0" smtClean="0">
              <a:solidFill>
                <a:srgbClr val="FF0000"/>
              </a:solidFill>
            </a:rPr>
            <a:t>Provides another resource for insight and support to online students</a:t>
          </a:r>
          <a:endParaRPr lang="en-US" sz="1600" dirty="0"/>
        </a:p>
      </dgm:t>
    </dgm:pt>
    <dgm:pt modelId="{FF620575-37C7-49B7-9F66-3B50997B621C}" type="par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D471F7CD-C319-4000-B6F9-9D4B36B7AB12}" type="sibTrans" cxnId="{706BB7F3-20B8-49C5-848B-EECD21C62F5B}">
      <dgm:prSet/>
      <dgm:spPr/>
      <dgm:t>
        <a:bodyPr/>
        <a:lstStyle/>
        <a:p>
          <a:pPr algn="l"/>
          <a:endParaRPr lang="en-US"/>
        </a:p>
      </dgm:t>
    </dgm:pt>
    <dgm:pt modelId="{0CF8583B-5ADD-48B2-9EA1-97575DD4DFC0}">
      <dgm:prSet phldrT="[Text]" custT="1"/>
      <dgm:spPr/>
      <dgm:t>
        <a:bodyPr anchor="t"/>
        <a:lstStyle/>
        <a:p>
          <a:pPr algn="l">
            <a:spcAft>
              <a:spcPts val="0"/>
            </a:spcAft>
          </a:pPr>
          <a:r>
            <a:rPr lang="en-US" sz="1600" b="1" dirty="0" smtClean="0"/>
            <a:t>COLLABORATE– STEP by STEP STUDY GUIDE</a:t>
          </a:r>
          <a:endParaRPr lang="en-US" sz="1600" dirty="0" smtClean="0"/>
        </a:p>
        <a:p>
          <a:pPr algn="l">
            <a:spcAft>
              <a:spcPts val="600"/>
            </a:spcAft>
          </a:pPr>
          <a:r>
            <a:rPr lang="en-US" sz="1600" dirty="0" smtClean="0"/>
            <a:t>Reassessed the purpose behind the 2</a:t>
          </a:r>
          <a:r>
            <a:rPr lang="en-US" sz="1600" baseline="30000" dirty="0" smtClean="0"/>
            <a:t>nd</a:t>
          </a:r>
          <a:r>
            <a:rPr lang="en-US" sz="1600" dirty="0" smtClean="0"/>
            <a:t> attempt on a quiz. Developed and included in the syllabus and orientation a Step by Step guide as to how to utilize the 2</a:t>
          </a:r>
          <a:r>
            <a:rPr lang="en-US" sz="1600" baseline="30000" dirty="0" smtClean="0"/>
            <a:t>nd</a:t>
          </a:r>
          <a:r>
            <a:rPr lang="en-US" sz="1600" dirty="0" smtClean="0"/>
            <a:t> attempt. </a:t>
          </a:r>
        </a:p>
        <a:p>
          <a:pPr algn="l">
            <a:spcAft>
              <a:spcPts val="600"/>
            </a:spcAft>
          </a:pPr>
          <a:r>
            <a:rPr lang="en-US" sz="1600" b="0" dirty="0" smtClean="0">
              <a:solidFill>
                <a:srgbClr val="FF0000"/>
              </a:solidFill>
            </a:rPr>
            <a:t>Students do not read our minds and are not as intuitive as we desire - So lay it out for them.</a:t>
          </a:r>
        </a:p>
        <a:p>
          <a:pPr algn="l">
            <a:spcAft>
              <a:spcPts val="0"/>
            </a:spcAft>
          </a:pPr>
          <a:r>
            <a:rPr lang="en-US" sz="1600" dirty="0" smtClean="0"/>
            <a:t>Also, explained parameters around the quiz settings and the tools available to me for tracking their time spent online and performance.</a:t>
          </a:r>
        </a:p>
        <a:p>
          <a:pPr algn="l">
            <a:spcAft>
              <a:spcPts val="0"/>
            </a:spcAft>
          </a:pPr>
          <a:r>
            <a:rPr lang="en-US" sz="1600" b="0" dirty="0" smtClean="0">
              <a:solidFill>
                <a:srgbClr val="FF0000"/>
              </a:solidFill>
            </a:rPr>
            <a:t>Technologically savvy teachers: </a:t>
          </a:r>
        </a:p>
        <a:p>
          <a:pPr algn="l">
            <a:spcAft>
              <a:spcPts val="0"/>
            </a:spcAft>
          </a:pPr>
          <a:r>
            <a:rPr lang="en-US" sz="1600" b="0" dirty="0" smtClean="0">
              <a:solidFill>
                <a:srgbClr val="FF0000"/>
              </a:solidFill>
            </a:rPr>
            <a:t>* Earn the respect of their students </a:t>
          </a:r>
        </a:p>
        <a:p>
          <a:pPr algn="l">
            <a:spcAft>
              <a:spcPts val="0"/>
            </a:spcAft>
          </a:pPr>
          <a:r>
            <a:rPr lang="en-US" sz="1600" b="0" dirty="0" smtClean="0">
              <a:solidFill>
                <a:srgbClr val="FF0000"/>
              </a:solidFill>
            </a:rPr>
            <a:t>* Students are less likely to dishonestly earn a grade.</a:t>
          </a:r>
        </a:p>
      </dgm:t>
    </dgm:pt>
    <dgm:pt modelId="{1456F02B-1EBA-4D8C-914C-6D1CB2D3C178}" type="parTrans" cxnId="{F3112AF8-AC15-4D83-9808-9C3599E68ED9}">
      <dgm:prSet/>
      <dgm:spPr/>
      <dgm:t>
        <a:bodyPr/>
        <a:lstStyle/>
        <a:p>
          <a:pPr algn="l"/>
          <a:endParaRPr lang="en-US"/>
        </a:p>
      </dgm:t>
    </dgm:pt>
    <dgm:pt modelId="{57647E88-3663-4357-96D5-5AD90A28FA20}" type="sibTrans" cxnId="{F3112AF8-AC15-4D83-9808-9C3599E68ED9}">
      <dgm:prSet/>
      <dgm:spPr/>
      <dgm:t>
        <a:bodyPr/>
        <a:lstStyle/>
        <a:p>
          <a:pPr algn="l"/>
          <a:endParaRPr lang="en-US"/>
        </a:p>
      </dgm:t>
    </dgm:pt>
    <dgm:pt modelId="{C8D773A5-7972-4BC9-97B5-77AF91206314}" type="pres">
      <dgm:prSet presAssocID="{C52CB1D5-42E8-4016-8020-7E1644DEA1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B9D907-27C4-411B-A117-7E4155C3614F}" type="pres">
      <dgm:prSet presAssocID="{D6EB0E9A-245A-4F7B-B1DF-3DF2E6D34A01}" presName="vertOne" presStyleCnt="0"/>
      <dgm:spPr/>
    </dgm:pt>
    <dgm:pt modelId="{9FC368B7-35BB-49D0-AE54-201708A3ACC8}" type="pres">
      <dgm:prSet presAssocID="{D6EB0E9A-245A-4F7B-B1DF-3DF2E6D34A01}" presName="txOne" presStyleLbl="node0" presStyleIdx="0" presStyleCnt="1" custScaleY="70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DFD97-EA81-4B84-807D-7772D9D63514}" type="pres">
      <dgm:prSet presAssocID="{D6EB0E9A-245A-4F7B-B1DF-3DF2E6D34A01}" presName="parTransOne" presStyleCnt="0"/>
      <dgm:spPr/>
    </dgm:pt>
    <dgm:pt modelId="{FC5AC33B-BFA7-4615-A424-6CA18F28BEAE}" type="pres">
      <dgm:prSet presAssocID="{D6EB0E9A-245A-4F7B-B1DF-3DF2E6D34A01}" presName="horzOne" presStyleCnt="0"/>
      <dgm:spPr/>
    </dgm:pt>
    <dgm:pt modelId="{FBFF3D84-432B-4680-9E5C-803E114CA07F}" type="pres">
      <dgm:prSet presAssocID="{7605140F-C18F-4AEB-8E17-234BF59FDB4E}" presName="vertTwo" presStyleCnt="0"/>
      <dgm:spPr/>
    </dgm:pt>
    <dgm:pt modelId="{B8772877-2B5F-4099-9C6B-6B5644DA385A}" type="pres">
      <dgm:prSet presAssocID="{7605140F-C18F-4AEB-8E17-234BF59FDB4E}" presName="txTwo" presStyleLbl="node2" presStyleIdx="0" presStyleCnt="1" custScaleX="88402" custScaleY="18759" custLinFactNeighborX="-1797" custLinFactNeighborY="-2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5FF6F-795F-4426-9493-8A8DE28FBF4B}" type="pres">
      <dgm:prSet presAssocID="{7605140F-C18F-4AEB-8E17-234BF59FDB4E}" presName="parTransTwo" presStyleCnt="0"/>
      <dgm:spPr/>
    </dgm:pt>
    <dgm:pt modelId="{F370040C-10B3-408D-BDCF-17A5558A8CAA}" type="pres">
      <dgm:prSet presAssocID="{7605140F-C18F-4AEB-8E17-234BF59FDB4E}" presName="horzTwo" presStyleCnt="0"/>
      <dgm:spPr/>
    </dgm:pt>
    <dgm:pt modelId="{24439D4C-6E97-454A-8E05-CA8F8A816133}" type="pres">
      <dgm:prSet presAssocID="{70F46E0C-0E01-400C-AA07-EF07F2B776CF}" presName="vertThree" presStyleCnt="0"/>
      <dgm:spPr/>
    </dgm:pt>
    <dgm:pt modelId="{6ADCA2AB-05E2-49D0-96B0-728B2B5F43FB}" type="pres">
      <dgm:prSet presAssocID="{70F46E0C-0E01-400C-AA07-EF07F2B776CF}" presName="txThree" presStyleLbl="node3" presStyleIdx="0" presStyleCnt="2" custScaleY="314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F644F3-17C4-4D46-AA98-759098CF7BEC}" type="pres">
      <dgm:prSet presAssocID="{70F46E0C-0E01-400C-AA07-EF07F2B776CF}" presName="horzThree" presStyleCnt="0"/>
      <dgm:spPr/>
    </dgm:pt>
    <dgm:pt modelId="{99103AD7-DF7D-43D2-A131-46A7F4BBCEE3}" type="pres">
      <dgm:prSet presAssocID="{D471F7CD-C319-4000-B6F9-9D4B36B7AB12}" presName="sibSpaceThree" presStyleCnt="0"/>
      <dgm:spPr/>
    </dgm:pt>
    <dgm:pt modelId="{D7B78374-A70A-430B-86EA-B67A13BDF112}" type="pres">
      <dgm:prSet presAssocID="{0CF8583B-5ADD-48B2-9EA1-97575DD4DFC0}" presName="vertThree" presStyleCnt="0"/>
      <dgm:spPr/>
    </dgm:pt>
    <dgm:pt modelId="{35AA1463-7094-460A-B72F-187309033D9E}" type="pres">
      <dgm:prSet presAssocID="{0CF8583B-5ADD-48B2-9EA1-97575DD4DFC0}" presName="txThree" presStyleLbl="node3" presStyleIdx="1" presStyleCnt="2" custScaleX="152276" custScaleY="314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934E4-0A15-4B90-A6FC-C7E4948A058D}" type="pres">
      <dgm:prSet presAssocID="{0CF8583B-5ADD-48B2-9EA1-97575DD4DFC0}" presName="horzThree" presStyleCnt="0"/>
      <dgm:spPr/>
    </dgm:pt>
  </dgm:ptLst>
  <dgm:cxnLst>
    <dgm:cxn modelId="{A4A641AF-FE56-4A11-BE75-06C6BDD2D23C}" type="presOf" srcId="{0CF8583B-5ADD-48B2-9EA1-97575DD4DFC0}" destId="{35AA1463-7094-460A-B72F-187309033D9E}" srcOrd="0" destOrd="0" presId="urn:microsoft.com/office/officeart/2005/8/layout/hierarchy4"/>
    <dgm:cxn modelId="{151B17E2-2A85-4D8E-94EB-DDE6CE95521D}" srcId="{C52CB1D5-42E8-4016-8020-7E1644DEA113}" destId="{D6EB0E9A-245A-4F7B-B1DF-3DF2E6D34A01}" srcOrd="0" destOrd="0" parTransId="{FB1D6874-6C9D-4734-B48C-BFF792EB754E}" sibTransId="{A5CE505F-39BF-4C6A-9033-ABD90D578660}"/>
    <dgm:cxn modelId="{706BB7F3-20B8-49C5-848B-EECD21C62F5B}" srcId="{7605140F-C18F-4AEB-8E17-234BF59FDB4E}" destId="{70F46E0C-0E01-400C-AA07-EF07F2B776CF}" srcOrd="0" destOrd="0" parTransId="{FF620575-37C7-49B7-9F66-3B50997B621C}" sibTransId="{D471F7CD-C319-4000-B6F9-9D4B36B7AB12}"/>
    <dgm:cxn modelId="{69E83E63-4642-45A1-A409-B80983350A71}" type="presOf" srcId="{7605140F-C18F-4AEB-8E17-234BF59FDB4E}" destId="{B8772877-2B5F-4099-9C6B-6B5644DA385A}" srcOrd="0" destOrd="0" presId="urn:microsoft.com/office/officeart/2005/8/layout/hierarchy4"/>
    <dgm:cxn modelId="{78B07C03-75C4-45A6-BE58-25EA32A1B4EB}" type="presOf" srcId="{D6EB0E9A-245A-4F7B-B1DF-3DF2E6D34A01}" destId="{9FC368B7-35BB-49D0-AE54-201708A3ACC8}" srcOrd="0" destOrd="0" presId="urn:microsoft.com/office/officeart/2005/8/layout/hierarchy4"/>
    <dgm:cxn modelId="{F3112AF8-AC15-4D83-9808-9C3599E68ED9}" srcId="{7605140F-C18F-4AEB-8E17-234BF59FDB4E}" destId="{0CF8583B-5ADD-48B2-9EA1-97575DD4DFC0}" srcOrd="1" destOrd="0" parTransId="{1456F02B-1EBA-4D8C-914C-6D1CB2D3C178}" sibTransId="{57647E88-3663-4357-96D5-5AD90A28FA20}"/>
    <dgm:cxn modelId="{EAB5F6C9-A244-4B36-9439-652D40FBABF7}" type="presOf" srcId="{C52CB1D5-42E8-4016-8020-7E1644DEA113}" destId="{C8D773A5-7972-4BC9-97B5-77AF91206314}" srcOrd="0" destOrd="0" presId="urn:microsoft.com/office/officeart/2005/8/layout/hierarchy4"/>
    <dgm:cxn modelId="{014DB34B-700F-4885-9D2B-5395BA916EBB}" srcId="{D6EB0E9A-245A-4F7B-B1DF-3DF2E6D34A01}" destId="{7605140F-C18F-4AEB-8E17-234BF59FDB4E}" srcOrd="0" destOrd="0" parTransId="{62387E2C-B5B3-4DED-97EF-F617D4BC1DFB}" sibTransId="{36ED3A6F-65C5-42EF-ACB9-B73CA1E90F92}"/>
    <dgm:cxn modelId="{E2098C18-6987-42A5-976D-8431A3C88616}" type="presOf" srcId="{70F46E0C-0E01-400C-AA07-EF07F2B776CF}" destId="{6ADCA2AB-05E2-49D0-96B0-728B2B5F43FB}" srcOrd="0" destOrd="0" presId="urn:microsoft.com/office/officeart/2005/8/layout/hierarchy4"/>
    <dgm:cxn modelId="{ABE2DE1A-F9D4-4A41-8A6B-E536E4DF22CE}" type="presParOf" srcId="{C8D773A5-7972-4BC9-97B5-77AF91206314}" destId="{4FB9D907-27C4-411B-A117-7E4155C3614F}" srcOrd="0" destOrd="0" presId="urn:microsoft.com/office/officeart/2005/8/layout/hierarchy4"/>
    <dgm:cxn modelId="{C4705FE1-D78E-4122-B810-3D9A76256BA1}" type="presParOf" srcId="{4FB9D907-27C4-411B-A117-7E4155C3614F}" destId="{9FC368B7-35BB-49D0-AE54-201708A3ACC8}" srcOrd="0" destOrd="0" presId="urn:microsoft.com/office/officeart/2005/8/layout/hierarchy4"/>
    <dgm:cxn modelId="{7BE6C864-647D-415B-9E97-298AED889B6F}" type="presParOf" srcId="{4FB9D907-27C4-411B-A117-7E4155C3614F}" destId="{678DFD97-EA81-4B84-807D-7772D9D63514}" srcOrd="1" destOrd="0" presId="urn:microsoft.com/office/officeart/2005/8/layout/hierarchy4"/>
    <dgm:cxn modelId="{3E045E37-7D60-46CC-A4AF-6175EFE0C1F3}" type="presParOf" srcId="{4FB9D907-27C4-411B-A117-7E4155C3614F}" destId="{FC5AC33B-BFA7-4615-A424-6CA18F28BEAE}" srcOrd="2" destOrd="0" presId="urn:microsoft.com/office/officeart/2005/8/layout/hierarchy4"/>
    <dgm:cxn modelId="{9BDE005B-B307-4EDF-BA14-C8F7704C7EF7}" type="presParOf" srcId="{FC5AC33B-BFA7-4615-A424-6CA18F28BEAE}" destId="{FBFF3D84-432B-4680-9E5C-803E114CA07F}" srcOrd="0" destOrd="0" presId="urn:microsoft.com/office/officeart/2005/8/layout/hierarchy4"/>
    <dgm:cxn modelId="{5FE17801-487B-4A8F-9EAE-0E0067AEBB87}" type="presParOf" srcId="{FBFF3D84-432B-4680-9E5C-803E114CA07F}" destId="{B8772877-2B5F-4099-9C6B-6B5644DA385A}" srcOrd="0" destOrd="0" presId="urn:microsoft.com/office/officeart/2005/8/layout/hierarchy4"/>
    <dgm:cxn modelId="{73AA50AF-D523-4D76-8E27-614DF50FCE99}" type="presParOf" srcId="{FBFF3D84-432B-4680-9E5C-803E114CA07F}" destId="{16D5FF6F-795F-4426-9493-8A8DE28FBF4B}" srcOrd="1" destOrd="0" presId="urn:microsoft.com/office/officeart/2005/8/layout/hierarchy4"/>
    <dgm:cxn modelId="{11A03ED5-F163-4FCE-ACA4-D55066DB8F28}" type="presParOf" srcId="{FBFF3D84-432B-4680-9E5C-803E114CA07F}" destId="{F370040C-10B3-408D-BDCF-17A5558A8CAA}" srcOrd="2" destOrd="0" presId="urn:microsoft.com/office/officeart/2005/8/layout/hierarchy4"/>
    <dgm:cxn modelId="{BE166EC3-814A-4A33-B864-C3D52269FB78}" type="presParOf" srcId="{F370040C-10B3-408D-BDCF-17A5558A8CAA}" destId="{24439D4C-6E97-454A-8E05-CA8F8A816133}" srcOrd="0" destOrd="0" presId="urn:microsoft.com/office/officeart/2005/8/layout/hierarchy4"/>
    <dgm:cxn modelId="{30D426A5-E75D-4B37-BFEE-3A3220144A4C}" type="presParOf" srcId="{24439D4C-6E97-454A-8E05-CA8F8A816133}" destId="{6ADCA2AB-05E2-49D0-96B0-728B2B5F43FB}" srcOrd="0" destOrd="0" presId="urn:microsoft.com/office/officeart/2005/8/layout/hierarchy4"/>
    <dgm:cxn modelId="{A1885B2C-4680-4A46-98F8-7D86E45DCBD0}" type="presParOf" srcId="{24439D4C-6E97-454A-8E05-CA8F8A816133}" destId="{39F644F3-17C4-4D46-AA98-759098CF7BEC}" srcOrd="1" destOrd="0" presId="urn:microsoft.com/office/officeart/2005/8/layout/hierarchy4"/>
    <dgm:cxn modelId="{7DDE07AD-69C2-45CB-B437-37876157244E}" type="presParOf" srcId="{F370040C-10B3-408D-BDCF-17A5558A8CAA}" destId="{99103AD7-DF7D-43D2-A131-46A7F4BBCEE3}" srcOrd="1" destOrd="0" presId="urn:microsoft.com/office/officeart/2005/8/layout/hierarchy4"/>
    <dgm:cxn modelId="{C2907194-2FBA-4C65-B5C2-49952DB1CB93}" type="presParOf" srcId="{F370040C-10B3-408D-BDCF-17A5558A8CAA}" destId="{D7B78374-A70A-430B-86EA-B67A13BDF112}" srcOrd="2" destOrd="0" presId="urn:microsoft.com/office/officeart/2005/8/layout/hierarchy4"/>
    <dgm:cxn modelId="{D9A5E29A-7AB7-4CBF-B476-F87C3C00BA80}" type="presParOf" srcId="{D7B78374-A70A-430B-86EA-B67A13BDF112}" destId="{35AA1463-7094-460A-B72F-187309033D9E}" srcOrd="0" destOrd="0" presId="urn:microsoft.com/office/officeart/2005/8/layout/hierarchy4"/>
    <dgm:cxn modelId="{F73B6DDC-D3FC-46D3-A5BD-3FD7D70468CE}" type="presParOf" srcId="{D7B78374-A70A-430B-86EA-B67A13BDF112}" destId="{719934E4-0A15-4B90-A6FC-C7E4948A058D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8FB8D3-B3A2-465D-9498-366CA99A055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230C7-9122-4C3A-95EB-51F768F97578}">
      <dgm:prSet phldrT="[Text]" custT="1"/>
      <dgm:spPr/>
      <dgm:t>
        <a:bodyPr/>
        <a:lstStyle/>
        <a:p>
          <a:r>
            <a:rPr lang="en-US" sz="1000" dirty="0" smtClean="0"/>
            <a:t>Classroom &amp; Online</a:t>
          </a:r>
          <a:endParaRPr lang="en-US" sz="1000" dirty="0"/>
        </a:p>
      </dgm:t>
    </dgm:pt>
    <dgm:pt modelId="{BBE29A81-55BC-417B-A347-CAE4E3A552A6}" type="parTrans" cxnId="{F1F8D239-8D42-4F30-87DA-A6164892EA64}">
      <dgm:prSet/>
      <dgm:spPr/>
      <dgm:t>
        <a:bodyPr/>
        <a:lstStyle/>
        <a:p>
          <a:endParaRPr lang="en-US"/>
        </a:p>
      </dgm:t>
    </dgm:pt>
    <dgm:pt modelId="{FCEF465F-CC47-4EEF-9570-87EBCBC3956A}" type="sibTrans" cxnId="{F1F8D239-8D42-4F30-87DA-A6164892EA64}">
      <dgm:prSet/>
      <dgm:spPr/>
      <dgm:t>
        <a:bodyPr/>
        <a:lstStyle/>
        <a:p>
          <a:endParaRPr lang="en-US"/>
        </a:p>
      </dgm:t>
    </dgm:pt>
    <dgm:pt modelId="{71C4BBBC-6985-4F39-A212-DBA092FD8C16}">
      <dgm:prSet phldrT="[Text]"/>
      <dgm:spPr/>
      <dgm:t>
        <a:bodyPr/>
        <a:lstStyle/>
        <a:p>
          <a:r>
            <a:rPr lang="en-US" dirty="0" smtClean="0"/>
            <a:t>			Student feedback expresses excitement about the online tools and positive Pearson tutoring experiences</a:t>
          </a:r>
          <a:endParaRPr lang="en-US" b="1" dirty="0"/>
        </a:p>
      </dgm:t>
    </dgm:pt>
    <dgm:pt modelId="{2A4AAD40-1C8E-484F-A98E-A6F1BB2E5AA4}" type="parTrans" cxnId="{478CBC5F-D20D-4F8F-8596-6FABAC1B89FF}">
      <dgm:prSet/>
      <dgm:spPr/>
      <dgm:t>
        <a:bodyPr/>
        <a:lstStyle/>
        <a:p>
          <a:endParaRPr lang="en-US"/>
        </a:p>
      </dgm:t>
    </dgm:pt>
    <dgm:pt modelId="{05047037-B306-4F0E-9D10-9EE30A145D1F}" type="sibTrans" cxnId="{478CBC5F-D20D-4F8F-8596-6FABAC1B89FF}">
      <dgm:prSet/>
      <dgm:spPr/>
      <dgm:t>
        <a:bodyPr/>
        <a:lstStyle/>
        <a:p>
          <a:endParaRPr lang="en-US"/>
        </a:p>
      </dgm:t>
    </dgm:pt>
    <dgm:pt modelId="{E94869F7-AAF0-4ABF-BCD9-98B64BD99342}">
      <dgm:prSet phldrT="[Text]" custT="1"/>
      <dgm:spPr/>
      <dgm:t>
        <a:bodyPr/>
        <a:lstStyle/>
        <a:p>
          <a:r>
            <a:rPr lang="en-US" sz="1000" dirty="0" smtClean="0"/>
            <a:t>Classroom</a:t>
          </a:r>
          <a:endParaRPr lang="en-US" sz="1000" dirty="0"/>
        </a:p>
      </dgm:t>
    </dgm:pt>
    <dgm:pt modelId="{74D1F285-2AC2-42E0-A2F8-FE6B092E76A5}" type="parTrans" cxnId="{1C183F8C-A157-4239-989B-E7277CD14685}">
      <dgm:prSet/>
      <dgm:spPr/>
      <dgm:t>
        <a:bodyPr/>
        <a:lstStyle/>
        <a:p>
          <a:endParaRPr lang="en-US"/>
        </a:p>
      </dgm:t>
    </dgm:pt>
    <dgm:pt modelId="{D4C3B962-572C-4207-9FF8-DDB330ACA443}" type="sibTrans" cxnId="{1C183F8C-A157-4239-989B-E7277CD14685}">
      <dgm:prSet/>
      <dgm:spPr/>
      <dgm:t>
        <a:bodyPr/>
        <a:lstStyle/>
        <a:p>
          <a:endParaRPr lang="en-US"/>
        </a:p>
      </dgm:t>
    </dgm:pt>
    <dgm:pt modelId="{12560BE8-BDB6-4FA3-BB94-9B1AB947042F}">
      <dgm:prSet phldrT="[Text]"/>
      <dgm:spPr/>
      <dgm:t>
        <a:bodyPr/>
        <a:lstStyle/>
        <a:p>
          <a:r>
            <a:rPr lang="en-US" dirty="0" smtClean="0"/>
            <a:t>			Debates were implemented this semester</a:t>
          </a:r>
          <a:endParaRPr lang="en-US" dirty="0"/>
        </a:p>
      </dgm:t>
    </dgm:pt>
    <dgm:pt modelId="{F2179610-05CC-43D4-9E6E-F11C2F8A0E8F}" type="parTrans" cxnId="{8F162072-F17F-4829-A5DF-4DC71EF4240A}">
      <dgm:prSet/>
      <dgm:spPr/>
      <dgm:t>
        <a:bodyPr/>
        <a:lstStyle/>
        <a:p>
          <a:endParaRPr lang="en-US"/>
        </a:p>
      </dgm:t>
    </dgm:pt>
    <dgm:pt modelId="{EF3DD1A1-10C8-41CB-9CA0-DE02F6AF1E14}" type="sibTrans" cxnId="{8F162072-F17F-4829-A5DF-4DC71EF4240A}">
      <dgm:prSet/>
      <dgm:spPr/>
      <dgm:t>
        <a:bodyPr/>
        <a:lstStyle/>
        <a:p>
          <a:endParaRPr lang="en-US"/>
        </a:p>
      </dgm:t>
    </dgm:pt>
    <dgm:pt modelId="{E855316B-FED4-45F2-82E8-71608FC3C6E6}">
      <dgm:prSet phldrT="[Text]" custT="1"/>
      <dgm:spPr/>
      <dgm:t>
        <a:bodyPr/>
        <a:lstStyle/>
        <a:p>
          <a:r>
            <a:rPr lang="en-US" sz="1000" dirty="0" smtClean="0"/>
            <a:t>Classroom &amp; Online</a:t>
          </a:r>
          <a:endParaRPr lang="en-US" sz="1000" dirty="0"/>
        </a:p>
      </dgm:t>
    </dgm:pt>
    <dgm:pt modelId="{12C23A3D-7016-4986-8E0E-DB1B66870636}" type="parTrans" cxnId="{3F6D3CEF-948F-4D07-A71A-D1B89228387F}">
      <dgm:prSet/>
      <dgm:spPr/>
      <dgm:t>
        <a:bodyPr/>
        <a:lstStyle/>
        <a:p>
          <a:endParaRPr lang="en-US"/>
        </a:p>
      </dgm:t>
    </dgm:pt>
    <dgm:pt modelId="{FFE98F01-8AB5-4883-8721-0CE52FC1CE25}" type="sibTrans" cxnId="{3F6D3CEF-948F-4D07-A71A-D1B89228387F}">
      <dgm:prSet/>
      <dgm:spPr/>
      <dgm:t>
        <a:bodyPr/>
        <a:lstStyle/>
        <a:p>
          <a:endParaRPr lang="en-US"/>
        </a:p>
      </dgm:t>
    </dgm:pt>
    <dgm:pt modelId="{C1D7BBEF-C2AC-423E-998A-18DE4F4B3D0F}">
      <dgm:prSet phldrT="[Text]"/>
      <dgm:spPr/>
      <dgm:t>
        <a:bodyPr/>
        <a:lstStyle/>
        <a:p>
          <a:r>
            <a:rPr lang="en-US" dirty="0" smtClean="0"/>
            <a:t>				Students will engage each other around topics of interest when given the opportunity</a:t>
          </a:r>
          <a:endParaRPr lang="en-US" dirty="0"/>
        </a:p>
      </dgm:t>
    </dgm:pt>
    <dgm:pt modelId="{CC35284A-E994-4B4E-A1D8-D1A527E746A6}" type="parTrans" cxnId="{7078FF05-B585-4B52-A0EA-9487587FA785}">
      <dgm:prSet/>
      <dgm:spPr/>
      <dgm:t>
        <a:bodyPr/>
        <a:lstStyle/>
        <a:p>
          <a:endParaRPr lang="en-US"/>
        </a:p>
      </dgm:t>
    </dgm:pt>
    <dgm:pt modelId="{BFE7174B-93AA-4C04-BAF2-59AC72BCD77E}" type="sibTrans" cxnId="{7078FF05-B585-4B52-A0EA-9487587FA785}">
      <dgm:prSet/>
      <dgm:spPr/>
      <dgm:t>
        <a:bodyPr/>
        <a:lstStyle/>
        <a:p>
          <a:endParaRPr lang="en-US"/>
        </a:p>
      </dgm:t>
    </dgm:pt>
    <dgm:pt modelId="{01BB8A7C-F96F-42C0-96C7-7B7C143A868B}">
      <dgm:prSet phldrT="[Text]" custT="1"/>
      <dgm:spPr/>
      <dgm:t>
        <a:bodyPr/>
        <a:lstStyle/>
        <a:p>
          <a:r>
            <a:rPr lang="en-US" sz="1000" dirty="0" smtClean="0"/>
            <a:t>Classroom</a:t>
          </a:r>
          <a:endParaRPr lang="en-US" sz="1000" dirty="0"/>
        </a:p>
      </dgm:t>
    </dgm:pt>
    <dgm:pt modelId="{465BC8B1-D426-4506-9C84-0CE5F60C97A9}" type="parTrans" cxnId="{EB4136FB-6872-423D-99EA-500CC6C0F7A5}">
      <dgm:prSet/>
      <dgm:spPr/>
      <dgm:t>
        <a:bodyPr/>
        <a:lstStyle/>
        <a:p>
          <a:endParaRPr lang="en-US"/>
        </a:p>
      </dgm:t>
    </dgm:pt>
    <dgm:pt modelId="{D74F8FD1-4120-4AE0-84E1-FA0FA50EE639}" type="sibTrans" cxnId="{EB4136FB-6872-423D-99EA-500CC6C0F7A5}">
      <dgm:prSet/>
      <dgm:spPr/>
      <dgm:t>
        <a:bodyPr/>
        <a:lstStyle/>
        <a:p>
          <a:endParaRPr lang="en-US"/>
        </a:p>
      </dgm:t>
    </dgm:pt>
    <dgm:pt modelId="{6D13C35D-840B-42F8-A2C5-8676F7FAF045}">
      <dgm:prSet phldrT="[Text]"/>
      <dgm:spPr/>
      <dgm:t>
        <a:bodyPr/>
        <a:lstStyle/>
        <a:p>
          <a:r>
            <a:rPr lang="en-US" dirty="0" smtClean="0"/>
            <a:t>			Time to modify lecture or in class exercise to fit needs of current students (Time to differentiate learning)</a:t>
          </a:r>
          <a:endParaRPr lang="en-US" dirty="0"/>
        </a:p>
      </dgm:t>
    </dgm:pt>
    <dgm:pt modelId="{7FFB2C53-C4AF-4780-9E3A-4A18DAA5C91C}" type="parTrans" cxnId="{9095877D-153D-4AB6-94A3-CFABFB73AFDE}">
      <dgm:prSet/>
      <dgm:spPr/>
      <dgm:t>
        <a:bodyPr/>
        <a:lstStyle/>
        <a:p>
          <a:endParaRPr lang="en-US"/>
        </a:p>
      </dgm:t>
    </dgm:pt>
    <dgm:pt modelId="{AC6F3157-D7F1-4223-9CA4-10F91DB8412D}" type="sibTrans" cxnId="{9095877D-153D-4AB6-94A3-CFABFB73AFDE}">
      <dgm:prSet/>
      <dgm:spPr/>
      <dgm:t>
        <a:bodyPr/>
        <a:lstStyle/>
        <a:p>
          <a:endParaRPr lang="en-US"/>
        </a:p>
      </dgm:t>
    </dgm:pt>
    <dgm:pt modelId="{F12F5C4E-07F8-4CFF-99E5-D577083EE7C8}">
      <dgm:prSet phldrT="[Text]" custT="1"/>
      <dgm:spPr/>
      <dgm:t>
        <a:bodyPr/>
        <a:lstStyle/>
        <a:p>
          <a:r>
            <a:rPr lang="en-US" sz="1000" dirty="0" smtClean="0"/>
            <a:t>Online</a:t>
          </a:r>
          <a:endParaRPr lang="en-US" sz="1000" dirty="0"/>
        </a:p>
      </dgm:t>
    </dgm:pt>
    <dgm:pt modelId="{EBA397B4-7829-47DB-BF77-1FC6858AAF98}" type="parTrans" cxnId="{96D87FEC-6936-40C3-96F8-E7FB5CB9F0D8}">
      <dgm:prSet/>
      <dgm:spPr/>
      <dgm:t>
        <a:bodyPr/>
        <a:lstStyle/>
        <a:p>
          <a:endParaRPr lang="en-US"/>
        </a:p>
      </dgm:t>
    </dgm:pt>
    <dgm:pt modelId="{88AE7493-6D22-4E41-896B-F382F7347D88}" type="sibTrans" cxnId="{96D87FEC-6936-40C3-96F8-E7FB5CB9F0D8}">
      <dgm:prSet/>
      <dgm:spPr/>
      <dgm:t>
        <a:bodyPr/>
        <a:lstStyle/>
        <a:p>
          <a:endParaRPr lang="en-US"/>
        </a:p>
      </dgm:t>
    </dgm:pt>
    <dgm:pt modelId="{4CF252D7-E851-4BA2-9A07-3E9AA16F3193}">
      <dgm:prSet phldrT="[Text]"/>
      <dgm:spPr/>
      <dgm:t>
        <a:bodyPr/>
        <a:lstStyle/>
        <a:p>
          <a:r>
            <a:rPr lang="en-US" b="1" dirty="0" smtClean="0"/>
            <a:t>				</a:t>
          </a:r>
          <a:r>
            <a:rPr lang="en-US" b="0" dirty="0" smtClean="0"/>
            <a:t>Online students LOVE the addition of discussion boards. </a:t>
          </a:r>
          <a:endParaRPr lang="en-US" b="0" dirty="0"/>
        </a:p>
      </dgm:t>
    </dgm:pt>
    <dgm:pt modelId="{6A6A138C-F163-4938-8228-7BE759EF404D}" type="parTrans" cxnId="{2E51BD0A-C747-49FE-BAC1-78F1F4312D3D}">
      <dgm:prSet/>
      <dgm:spPr/>
      <dgm:t>
        <a:bodyPr/>
        <a:lstStyle/>
        <a:p>
          <a:endParaRPr lang="en-US"/>
        </a:p>
      </dgm:t>
    </dgm:pt>
    <dgm:pt modelId="{F00EBAFF-A647-4D8F-86CA-6A37A902099F}" type="sibTrans" cxnId="{2E51BD0A-C747-49FE-BAC1-78F1F4312D3D}">
      <dgm:prSet/>
      <dgm:spPr/>
      <dgm:t>
        <a:bodyPr/>
        <a:lstStyle/>
        <a:p>
          <a:endParaRPr lang="en-US"/>
        </a:p>
      </dgm:t>
    </dgm:pt>
    <dgm:pt modelId="{A8725F70-D4E4-45F2-885D-A8F6E44CC0DB}">
      <dgm:prSet phldrT="[Text]" custT="1"/>
      <dgm:spPr/>
      <dgm:t>
        <a:bodyPr/>
        <a:lstStyle/>
        <a:p>
          <a:r>
            <a:rPr lang="en-US" sz="1000" dirty="0" smtClean="0"/>
            <a:t>Online</a:t>
          </a:r>
          <a:endParaRPr lang="en-US" sz="1000" dirty="0"/>
        </a:p>
      </dgm:t>
    </dgm:pt>
    <dgm:pt modelId="{C45156A3-22B6-4CF7-8ED1-5E1CFA418934}" type="parTrans" cxnId="{D389B772-8822-47B0-A93E-D7378CCDFFD2}">
      <dgm:prSet/>
      <dgm:spPr/>
      <dgm:t>
        <a:bodyPr/>
        <a:lstStyle/>
        <a:p>
          <a:endParaRPr lang="en-US"/>
        </a:p>
      </dgm:t>
    </dgm:pt>
    <dgm:pt modelId="{1ECC7535-E1AC-4C3E-8BC1-999606ECD464}" type="sibTrans" cxnId="{D389B772-8822-47B0-A93E-D7378CCDFFD2}">
      <dgm:prSet/>
      <dgm:spPr/>
      <dgm:t>
        <a:bodyPr/>
        <a:lstStyle/>
        <a:p>
          <a:endParaRPr lang="en-US"/>
        </a:p>
      </dgm:t>
    </dgm:pt>
    <dgm:pt modelId="{A9DE1778-714C-413D-A479-99BF3544019C}">
      <dgm:prSet phldrT="[Text]"/>
      <dgm:spPr/>
      <dgm:t>
        <a:bodyPr/>
        <a:lstStyle/>
        <a:p>
          <a:r>
            <a:rPr lang="en-US" b="1" dirty="0" smtClean="0"/>
            <a:t>				</a:t>
          </a:r>
          <a:r>
            <a:rPr lang="en-US" b="0" dirty="0" smtClean="0"/>
            <a:t>Face 2 Face Seminars and Grade Omitted Homework assignments with extra problems are new this semester</a:t>
          </a:r>
          <a:endParaRPr lang="en-US" b="0" dirty="0"/>
        </a:p>
      </dgm:t>
    </dgm:pt>
    <dgm:pt modelId="{43B0A556-6A9A-43C5-8E19-7615768D7F04}" type="parTrans" cxnId="{2135F6B1-9658-403A-84BF-04ED3C8CC5C4}">
      <dgm:prSet/>
      <dgm:spPr/>
      <dgm:t>
        <a:bodyPr/>
        <a:lstStyle/>
        <a:p>
          <a:endParaRPr lang="en-US"/>
        </a:p>
      </dgm:t>
    </dgm:pt>
    <dgm:pt modelId="{F1A5D5E4-2643-43A2-9EB2-E31570B0EF0D}" type="sibTrans" cxnId="{2135F6B1-9658-403A-84BF-04ED3C8CC5C4}">
      <dgm:prSet/>
      <dgm:spPr/>
      <dgm:t>
        <a:bodyPr/>
        <a:lstStyle/>
        <a:p>
          <a:endParaRPr lang="en-US"/>
        </a:p>
      </dgm:t>
    </dgm:pt>
    <dgm:pt modelId="{A03121B9-07E2-45F6-B62C-730CD95C9778}">
      <dgm:prSet phldrT="[Text]"/>
      <dgm:spPr/>
      <dgm:t>
        <a:bodyPr/>
        <a:lstStyle/>
        <a:p>
          <a:r>
            <a:rPr lang="en-US" dirty="0" smtClean="0"/>
            <a:t>	    Students that come to my office have a specific problem that they can not work and are functioning at a higher level of thought</a:t>
          </a:r>
          <a:endParaRPr lang="en-US" dirty="0"/>
        </a:p>
      </dgm:t>
    </dgm:pt>
    <dgm:pt modelId="{B5D356C7-85EA-4841-A408-6D63D1786362}" type="parTrans" cxnId="{31232B5C-CAA1-4AAA-83AA-AC0E8EEEC905}">
      <dgm:prSet/>
      <dgm:spPr/>
      <dgm:t>
        <a:bodyPr/>
        <a:lstStyle/>
        <a:p>
          <a:endParaRPr lang="en-US"/>
        </a:p>
      </dgm:t>
    </dgm:pt>
    <dgm:pt modelId="{BEA91AEA-BCF5-4F78-95C0-33A36338037E}" type="sibTrans" cxnId="{31232B5C-CAA1-4AAA-83AA-AC0E8EEEC905}">
      <dgm:prSet/>
      <dgm:spPr/>
      <dgm:t>
        <a:bodyPr/>
        <a:lstStyle/>
        <a:p>
          <a:endParaRPr lang="en-US"/>
        </a:p>
      </dgm:t>
    </dgm:pt>
    <dgm:pt modelId="{934C5B08-83B5-436F-A049-7ED266062847}">
      <dgm:prSet phldrT="[Text]"/>
      <dgm:spPr/>
      <dgm:t>
        <a:bodyPr/>
        <a:lstStyle/>
        <a:p>
          <a:r>
            <a:rPr lang="en-US" dirty="0" smtClean="0"/>
            <a:t>		Students are more engaged during class, and show signs of moving from knowledge and comprehension to application quicker</a:t>
          </a:r>
          <a:endParaRPr lang="en-US" dirty="0"/>
        </a:p>
      </dgm:t>
    </dgm:pt>
    <dgm:pt modelId="{2B7A0B4C-5D3E-4E2E-8E57-93D4F8EC0B1B}" type="parTrans" cxnId="{793CED68-FFC8-4239-BC69-24134C465FE5}">
      <dgm:prSet/>
      <dgm:spPr/>
      <dgm:t>
        <a:bodyPr/>
        <a:lstStyle/>
        <a:p>
          <a:endParaRPr lang="en-US"/>
        </a:p>
      </dgm:t>
    </dgm:pt>
    <dgm:pt modelId="{FEDDAF86-9F59-49F5-BAE9-E0460E6E83F7}" type="sibTrans" cxnId="{793CED68-FFC8-4239-BC69-24134C465FE5}">
      <dgm:prSet/>
      <dgm:spPr/>
      <dgm:t>
        <a:bodyPr/>
        <a:lstStyle/>
        <a:p>
          <a:endParaRPr lang="en-US"/>
        </a:p>
      </dgm:t>
    </dgm:pt>
    <dgm:pt modelId="{213A19A0-BE1B-4660-9D2F-66964B850855}">
      <dgm:prSet phldrT="[Text]"/>
      <dgm:spPr/>
      <dgm:t>
        <a:bodyPr/>
        <a:lstStyle/>
        <a:p>
          <a:r>
            <a:rPr lang="en-US" dirty="0" smtClean="0"/>
            <a:t>		Students are already showing less concern over finding articles and more interest in drawing graphs based on articles</a:t>
          </a:r>
          <a:endParaRPr lang="en-US" dirty="0"/>
        </a:p>
      </dgm:t>
    </dgm:pt>
    <dgm:pt modelId="{62F7CD7A-685C-47E0-A0B6-A299FCB811D6}" type="parTrans" cxnId="{C59787E8-8F23-4001-82D2-1394A5634024}">
      <dgm:prSet/>
      <dgm:spPr/>
      <dgm:t>
        <a:bodyPr/>
        <a:lstStyle/>
        <a:p>
          <a:endParaRPr lang="en-US"/>
        </a:p>
      </dgm:t>
    </dgm:pt>
    <dgm:pt modelId="{7373DD8D-5A80-484F-9129-AAC969364936}" type="sibTrans" cxnId="{C59787E8-8F23-4001-82D2-1394A5634024}">
      <dgm:prSet/>
      <dgm:spPr/>
      <dgm:t>
        <a:bodyPr/>
        <a:lstStyle/>
        <a:p>
          <a:endParaRPr lang="en-US"/>
        </a:p>
      </dgm:t>
    </dgm:pt>
    <dgm:pt modelId="{4E4251CC-5D3E-40EF-AEDF-4CCD30541B9D}">
      <dgm:prSet phldrT="[Text]"/>
      <dgm:spPr/>
      <dgm:t>
        <a:bodyPr/>
        <a:lstStyle/>
        <a:p>
          <a:r>
            <a:rPr lang="en-US" dirty="0" smtClean="0"/>
            <a:t>			Students come to class with a better understanding of the concepts and a desire to discuss their forum in class</a:t>
          </a:r>
          <a:endParaRPr lang="en-US" dirty="0"/>
        </a:p>
      </dgm:t>
    </dgm:pt>
    <dgm:pt modelId="{B3E91D5D-6EC9-4B28-8102-9DAF82AEFA72}" type="parTrans" cxnId="{8408B256-2684-408E-9B46-9E9C7FF4D00C}">
      <dgm:prSet/>
      <dgm:spPr/>
      <dgm:t>
        <a:bodyPr/>
        <a:lstStyle/>
        <a:p>
          <a:endParaRPr lang="en-US"/>
        </a:p>
      </dgm:t>
    </dgm:pt>
    <dgm:pt modelId="{DF8AED1C-0326-42DD-A059-3C06408A89C8}" type="sibTrans" cxnId="{8408B256-2684-408E-9B46-9E9C7FF4D00C}">
      <dgm:prSet/>
      <dgm:spPr/>
      <dgm:t>
        <a:bodyPr/>
        <a:lstStyle/>
        <a:p>
          <a:endParaRPr lang="en-US"/>
        </a:p>
      </dgm:t>
    </dgm:pt>
    <dgm:pt modelId="{2234192C-77FC-4E0F-9FA1-E3D30EF54139}">
      <dgm:prSet phldrT="[Text]"/>
      <dgm:spPr/>
      <dgm:t>
        <a:bodyPr/>
        <a:lstStyle/>
        <a:p>
          <a:r>
            <a:rPr lang="en-US" dirty="0" smtClean="0"/>
            <a:t>I can track student progress online and pull up their assignment to go over with them  - Ultimately, there are fewer frustrated students.</a:t>
          </a:r>
          <a:endParaRPr lang="en-US" dirty="0"/>
        </a:p>
      </dgm:t>
    </dgm:pt>
    <dgm:pt modelId="{41F3D6E0-03A4-4F8A-BE51-A8DA0F416792}" type="parTrans" cxnId="{CE4CC378-4ACE-4B48-BE53-0D43EC5DF67E}">
      <dgm:prSet/>
      <dgm:spPr/>
      <dgm:t>
        <a:bodyPr/>
        <a:lstStyle/>
        <a:p>
          <a:endParaRPr lang="en-US"/>
        </a:p>
      </dgm:t>
    </dgm:pt>
    <dgm:pt modelId="{49E1FC14-74E9-4DAB-A923-E6EE68A44330}" type="sibTrans" cxnId="{CE4CC378-4ACE-4B48-BE53-0D43EC5DF67E}">
      <dgm:prSet/>
      <dgm:spPr/>
      <dgm:t>
        <a:bodyPr/>
        <a:lstStyle/>
        <a:p>
          <a:endParaRPr lang="en-US"/>
        </a:p>
      </dgm:t>
    </dgm:pt>
    <dgm:pt modelId="{9CB689F7-0F5B-4D11-84C8-37FA075E7583}">
      <dgm:prSet phldrT="[Text]"/>
      <dgm:spPr/>
      <dgm:t>
        <a:bodyPr/>
        <a:lstStyle/>
        <a:p>
          <a:r>
            <a:rPr lang="en-US" dirty="0" smtClean="0"/>
            <a:t>		More students (even online students) are forming and finding value in study groups –  Function as electronic study groups!</a:t>
          </a:r>
          <a:endParaRPr lang="en-US" dirty="0"/>
        </a:p>
      </dgm:t>
    </dgm:pt>
    <dgm:pt modelId="{50137AE9-A4E9-481D-9F24-F89C858CDEFA}" type="parTrans" cxnId="{B6709FF6-FBF3-473E-91CB-9FDDFBF26F52}">
      <dgm:prSet/>
      <dgm:spPr/>
      <dgm:t>
        <a:bodyPr/>
        <a:lstStyle/>
        <a:p>
          <a:endParaRPr lang="en-US"/>
        </a:p>
      </dgm:t>
    </dgm:pt>
    <dgm:pt modelId="{13F80F3E-7F16-4068-A52E-96542AF61EF9}" type="sibTrans" cxnId="{B6709FF6-FBF3-473E-91CB-9FDDFBF26F52}">
      <dgm:prSet/>
      <dgm:spPr/>
      <dgm:t>
        <a:bodyPr/>
        <a:lstStyle/>
        <a:p>
          <a:endParaRPr lang="en-US"/>
        </a:p>
      </dgm:t>
    </dgm:pt>
    <dgm:pt modelId="{75EC8E09-4B71-449A-A650-3A4E73DB225C}">
      <dgm:prSet phldrT="[Text]"/>
      <dgm:spPr/>
      <dgm:t>
        <a:bodyPr/>
        <a:lstStyle/>
        <a:p>
          <a:r>
            <a:rPr lang="en-US" b="0" dirty="0" smtClean="0"/>
            <a:t>			They are easy to perform well on and provide the classroom conversation that online students miss</a:t>
          </a:r>
          <a:endParaRPr lang="en-US" b="0" dirty="0"/>
        </a:p>
      </dgm:t>
    </dgm:pt>
    <dgm:pt modelId="{82EB1889-F66B-4161-8630-3A6BB4433641}" type="parTrans" cxnId="{58E04D75-CA83-45BB-A5CD-E4B7E61DEF93}">
      <dgm:prSet/>
      <dgm:spPr/>
      <dgm:t>
        <a:bodyPr/>
        <a:lstStyle/>
        <a:p>
          <a:endParaRPr lang="en-US"/>
        </a:p>
      </dgm:t>
    </dgm:pt>
    <dgm:pt modelId="{8697F39F-C241-4260-96C3-F71EE3C6726E}" type="sibTrans" cxnId="{58E04D75-CA83-45BB-A5CD-E4B7E61DEF93}">
      <dgm:prSet/>
      <dgm:spPr/>
      <dgm:t>
        <a:bodyPr/>
        <a:lstStyle/>
        <a:p>
          <a:endParaRPr lang="en-US"/>
        </a:p>
      </dgm:t>
    </dgm:pt>
    <dgm:pt modelId="{EDA0021F-239C-4141-B364-4A087165F94B}">
      <dgm:prSet phldrT="[Text]"/>
      <dgm:spPr/>
      <dgm:t>
        <a:bodyPr/>
        <a:lstStyle/>
        <a:p>
          <a:r>
            <a:rPr lang="en-US" b="0" dirty="0" smtClean="0"/>
            <a:t>		I have received so many comments on this assignment that I have started posting them to my website.</a:t>
          </a:r>
          <a:endParaRPr lang="en-US" b="0" dirty="0"/>
        </a:p>
      </dgm:t>
    </dgm:pt>
    <dgm:pt modelId="{50FDA766-CBCF-4148-87CD-2A8F5530E2E1}" type="parTrans" cxnId="{0525A9BB-6B59-47F7-A70D-60F72F443650}">
      <dgm:prSet/>
      <dgm:spPr/>
      <dgm:t>
        <a:bodyPr/>
        <a:lstStyle/>
        <a:p>
          <a:endParaRPr lang="en-US"/>
        </a:p>
      </dgm:t>
    </dgm:pt>
    <dgm:pt modelId="{66DE9B9F-9A62-477D-96BB-785487083FE2}" type="sibTrans" cxnId="{0525A9BB-6B59-47F7-A70D-60F72F443650}">
      <dgm:prSet/>
      <dgm:spPr/>
      <dgm:t>
        <a:bodyPr/>
        <a:lstStyle/>
        <a:p>
          <a:endParaRPr lang="en-US"/>
        </a:p>
      </dgm:t>
    </dgm:pt>
    <dgm:pt modelId="{9A3BDC5F-3957-4B6E-A927-B3F527111E32}">
      <dgm:prSet phldrT="[Text]"/>
      <dgm:spPr/>
      <dgm:t>
        <a:bodyPr/>
        <a:lstStyle/>
        <a:p>
          <a:r>
            <a:rPr lang="en-US" b="0" dirty="0" smtClean="0"/>
            <a:t>		Several students have already expressed excitement about the planned seminars after completing the sibling course without  			the option. Some new students expressed relief that they had a scheduled appointment with me during the semester.</a:t>
          </a:r>
          <a:endParaRPr lang="en-US" b="0" dirty="0"/>
        </a:p>
      </dgm:t>
    </dgm:pt>
    <dgm:pt modelId="{5C8AFCAD-04BB-43D9-9F99-5556341E581A}" type="parTrans" cxnId="{F379ABD6-65CC-44F8-9F1E-75ED5065AEA4}">
      <dgm:prSet/>
      <dgm:spPr/>
      <dgm:t>
        <a:bodyPr/>
        <a:lstStyle/>
        <a:p>
          <a:endParaRPr lang="en-US"/>
        </a:p>
      </dgm:t>
    </dgm:pt>
    <dgm:pt modelId="{59119D02-0F1A-4F9F-BBD6-4E67B6CED8AE}" type="sibTrans" cxnId="{F379ABD6-65CC-44F8-9F1E-75ED5065AEA4}">
      <dgm:prSet/>
      <dgm:spPr/>
      <dgm:t>
        <a:bodyPr/>
        <a:lstStyle/>
        <a:p>
          <a:endParaRPr lang="en-US"/>
        </a:p>
      </dgm:t>
    </dgm:pt>
    <dgm:pt modelId="{71C2FF45-F416-44C0-A709-14B82EACB4AB}" type="pres">
      <dgm:prSet presAssocID="{968FB8D3-B3A2-465D-9498-366CA99A05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166F0-4F33-4209-B8D0-3AC4BD6A1B93}" type="pres">
      <dgm:prSet presAssocID="{611230C7-9122-4C3A-95EB-51F768F97578}" presName="composite" presStyleCnt="0"/>
      <dgm:spPr/>
    </dgm:pt>
    <dgm:pt modelId="{2DEE1B17-9DF2-4E27-B358-52FC30E504CE}" type="pres">
      <dgm:prSet presAssocID="{611230C7-9122-4C3A-95EB-51F768F9757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B291C-7A28-4DF0-B008-642B0A61FC16}" type="pres">
      <dgm:prSet presAssocID="{611230C7-9122-4C3A-95EB-51F768F97578}" presName="descendantText" presStyleLbl="alignAcc1" presStyleIdx="0" presStyleCnt="6" custScaleY="130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D7E9-22CD-4B68-A9BA-83F836995C55}" type="pres">
      <dgm:prSet presAssocID="{FCEF465F-CC47-4EEF-9570-87EBCBC3956A}" presName="sp" presStyleCnt="0"/>
      <dgm:spPr/>
    </dgm:pt>
    <dgm:pt modelId="{D8D95913-095D-474F-B5A5-27EB6CA9C849}" type="pres">
      <dgm:prSet presAssocID="{01BB8A7C-F96F-42C0-96C7-7B7C143A868B}" presName="composite" presStyleCnt="0"/>
      <dgm:spPr/>
    </dgm:pt>
    <dgm:pt modelId="{32F2DC65-B27F-4D90-AAAC-89B0CEF424C9}" type="pres">
      <dgm:prSet presAssocID="{01BB8A7C-F96F-42C0-96C7-7B7C143A868B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AFAEA-9FC8-4E2D-A177-524F1F0D2D1D}" type="pres">
      <dgm:prSet presAssocID="{01BB8A7C-F96F-42C0-96C7-7B7C143A868B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18767-F195-4170-AF64-954B24A6EF30}" type="pres">
      <dgm:prSet presAssocID="{D74F8FD1-4120-4AE0-84E1-FA0FA50EE639}" presName="sp" presStyleCnt="0"/>
      <dgm:spPr/>
    </dgm:pt>
    <dgm:pt modelId="{3D660B01-B26C-442E-B441-F94A4C825734}" type="pres">
      <dgm:prSet presAssocID="{E94869F7-AAF0-4ABF-BCD9-98B64BD99342}" presName="composite" presStyleCnt="0"/>
      <dgm:spPr/>
    </dgm:pt>
    <dgm:pt modelId="{06872124-2524-4AB7-B6DA-91FE637C5908}" type="pres">
      <dgm:prSet presAssocID="{E94869F7-AAF0-4ABF-BCD9-98B64BD9934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C6B07-D261-4EC7-B990-048FA7D80C7E}" type="pres">
      <dgm:prSet presAssocID="{E94869F7-AAF0-4ABF-BCD9-98B64BD9934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5C408-7E23-49DF-A660-CE0AFDF43DFA}" type="pres">
      <dgm:prSet presAssocID="{D4C3B962-572C-4207-9FF8-DDB330ACA443}" presName="sp" presStyleCnt="0"/>
      <dgm:spPr/>
    </dgm:pt>
    <dgm:pt modelId="{B1E21EF5-1090-4778-B94F-C6633B655957}" type="pres">
      <dgm:prSet presAssocID="{E855316B-FED4-45F2-82E8-71608FC3C6E6}" presName="composite" presStyleCnt="0"/>
      <dgm:spPr/>
    </dgm:pt>
    <dgm:pt modelId="{569BAB92-7FB4-4B7B-83C9-6286C7B83952}" type="pres">
      <dgm:prSet presAssocID="{E855316B-FED4-45F2-82E8-71608FC3C6E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444D7-70C8-4431-99B0-FC79461C9441}" type="pres">
      <dgm:prSet presAssocID="{E855316B-FED4-45F2-82E8-71608FC3C6E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69F9-B0E3-4C32-B851-DF2F4DE17522}" type="pres">
      <dgm:prSet presAssocID="{FFE98F01-8AB5-4883-8721-0CE52FC1CE25}" presName="sp" presStyleCnt="0"/>
      <dgm:spPr/>
    </dgm:pt>
    <dgm:pt modelId="{BFE5F506-FF9D-45DD-BA36-A2019132C172}" type="pres">
      <dgm:prSet presAssocID="{F12F5C4E-07F8-4CFF-99E5-D577083EE7C8}" presName="composite" presStyleCnt="0"/>
      <dgm:spPr/>
    </dgm:pt>
    <dgm:pt modelId="{FBAAC4D5-D0EE-43D2-BF3C-0E74865FBD58}" type="pres">
      <dgm:prSet presAssocID="{F12F5C4E-07F8-4CFF-99E5-D577083EE7C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BBB9A-6254-4915-8B19-1C463F4A17E3}" type="pres">
      <dgm:prSet presAssocID="{F12F5C4E-07F8-4CFF-99E5-D577083EE7C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7E4CE-6549-48AA-BF8A-73C696372295}" type="pres">
      <dgm:prSet presAssocID="{88AE7493-6D22-4E41-896B-F382F7347D88}" presName="sp" presStyleCnt="0"/>
      <dgm:spPr/>
    </dgm:pt>
    <dgm:pt modelId="{ACB93D8F-CA1B-46E0-90D3-2DBD8C49EF1E}" type="pres">
      <dgm:prSet presAssocID="{A8725F70-D4E4-45F2-885D-A8F6E44CC0DB}" presName="composite" presStyleCnt="0"/>
      <dgm:spPr/>
    </dgm:pt>
    <dgm:pt modelId="{D2FE0FFA-267E-4EFF-9D2D-3A96C377BE3C}" type="pres">
      <dgm:prSet presAssocID="{A8725F70-D4E4-45F2-885D-A8F6E44CC0D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15148-1B1F-4814-9C32-E80C53A44F0F}" type="pres">
      <dgm:prSet presAssocID="{A8725F70-D4E4-45F2-885D-A8F6E44CC0D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183F8C-A157-4239-989B-E7277CD14685}" srcId="{968FB8D3-B3A2-465D-9498-366CA99A055C}" destId="{E94869F7-AAF0-4ABF-BCD9-98B64BD99342}" srcOrd="2" destOrd="0" parTransId="{74D1F285-2AC2-42E0-A2F8-FE6B092E76A5}" sibTransId="{D4C3B962-572C-4207-9FF8-DDB330ACA443}"/>
    <dgm:cxn modelId="{3BD4630C-54EB-43F6-80BA-2C06B79E39D3}" type="presOf" srcId="{4E4251CC-5D3E-40EF-AEDF-4CCD30541B9D}" destId="{667444D7-70C8-4431-99B0-FC79461C9441}" srcOrd="0" destOrd="1" presId="urn:microsoft.com/office/officeart/2005/8/layout/chevron2"/>
    <dgm:cxn modelId="{F379ABD6-65CC-44F8-9F1E-75ED5065AEA4}" srcId="{A9DE1778-714C-413D-A479-99BF3544019C}" destId="{9A3BDC5F-3957-4B6E-A927-B3F527111E32}" srcOrd="0" destOrd="0" parTransId="{5C8AFCAD-04BB-43D9-9F99-5556341E581A}" sibTransId="{59119D02-0F1A-4F9F-BBD6-4E67B6CED8AE}"/>
    <dgm:cxn modelId="{7EF342D4-5D74-4127-8FFA-9C882E035942}" type="presOf" srcId="{2234192C-77FC-4E0F-9FA1-E3D30EF54139}" destId="{7F2B291C-7A28-4DF0-B008-642B0A61FC16}" srcOrd="0" destOrd="2" presId="urn:microsoft.com/office/officeart/2005/8/layout/chevron2"/>
    <dgm:cxn modelId="{9F24FF51-7446-487F-8AEF-ED652F3C88EF}" type="presOf" srcId="{6D13C35D-840B-42F8-A2C5-8676F7FAF045}" destId="{8E1AFAEA-9FC8-4E2D-A177-524F1F0D2D1D}" srcOrd="0" destOrd="0" presId="urn:microsoft.com/office/officeart/2005/8/layout/chevron2"/>
    <dgm:cxn modelId="{0525A9BB-6B59-47F7-A70D-60F72F443650}" srcId="{75EC8E09-4B71-449A-A650-3A4E73DB225C}" destId="{EDA0021F-239C-4141-B364-4A087165F94B}" srcOrd="0" destOrd="0" parTransId="{50FDA766-CBCF-4148-87CD-2A8F5530E2E1}" sibTransId="{66DE9B9F-9A62-477D-96BB-785487083FE2}"/>
    <dgm:cxn modelId="{2135F6B1-9658-403A-84BF-04ED3C8CC5C4}" srcId="{A8725F70-D4E4-45F2-885D-A8F6E44CC0DB}" destId="{A9DE1778-714C-413D-A479-99BF3544019C}" srcOrd="0" destOrd="0" parTransId="{43B0A556-6A9A-43C5-8E19-7615768D7F04}" sibTransId="{F1A5D5E4-2643-43A2-9EB2-E31570B0EF0D}"/>
    <dgm:cxn modelId="{C59787E8-8F23-4001-82D2-1394A5634024}" srcId="{E94869F7-AAF0-4ABF-BCD9-98B64BD99342}" destId="{213A19A0-BE1B-4660-9D2F-66964B850855}" srcOrd="1" destOrd="0" parTransId="{62F7CD7A-685C-47E0-A0B6-A299FCB811D6}" sibTransId="{7373DD8D-5A80-484F-9129-AAC969364936}"/>
    <dgm:cxn modelId="{8408B256-2684-408E-9B46-9E9C7FF4D00C}" srcId="{C1D7BBEF-C2AC-423E-998A-18DE4F4B3D0F}" destId="{4E4251CC-5D3E-40EF-AEDF-4CCD30541B9D}" srcOrd="0" destOrd="0" parTransId="{B3E91D5D-6EC9-4B28-8102-9DAF82AEFA72}" sibTransId="{DF8AED1C-0326-42DD-A059-3C06408A89C8}"/>
    <dgm:cxn modelId="{541DEB85-3AB5-430B-A87C-2D840190D725}" type="presOf" srcId="{E855316B-FED4-45F2-82E8-71608FC3C6E6}" destId="{569BAB92-7FB4-4B7B-83C9-6286C7B83952}" srcOrd="0" destOrd="0" presId="urn:microsoft.com/office/officeart/2005/8/layout/chevron2"/>
    <dgm:cxn modelId="{B6709FF6-FBF3-473E-91CB-9FDDFBF26F52}" srcId="{4E4251CC-5D3E-40EF-AEDF-4CCD30541B9D}" destId="{9CB689F7-0F5B-4D11-84C8-37FA075E7583}" srcOrd="0" destOrd="0" parTransId="{50137AE9-A4E9-481D-9F24-F89C858CDEFA}" sibTransId="{13F80F3E-7F16-4068-A52E-96542AF61EF9}"/>
    <dgm:cxn modelId="{9192F5CD-5E3C-499B-80CD-A6D3ED5B1643}" type="presOf" srcId="{01BB8A7C-F96F-42C0-96C7-7B7C143A868B}" destId="{32F2DC65-B27F-4D90-AAAC-89B0CEF424C9}" srcOrd="0" destOrd="0" presId="urn:microsoft.com/office/officeart/2005/8/layout/chevron2"/>
    <dgm:cxn modelId="{FE19B35B-7899-459D-9EC2-D43A91DFD9E2}" type="presOf" srcId="{968FB8D3-B3A2-465D-9498-366CA99A055C}" destId="{71C2FF45-F416-44C0-A709-14B82EACB4AB}" srcOrd="0" destOrd="0" presId="urn:microsoft.com/office/officeart/2005/8/layout/chevron2"/>
    <dgm:cxn modelId="{96D87FEC-6936-40C3-96F8-E7FB5CB9F0D8}" srcId="{968FB8D3-B3A2-465D-9498-366CA99A055C}" destId="{F12F5C4E-07F8-4CFF-99E5-D577083EE7C8}" srcOrd="4" destOrd="0" parTransId="{EBA397B4-7829-47DB-BF77-1FC6858AAF98}" sibTransId="{88AE7493-6D22-4E41-896B-F382F7347D88}"/>
    <dgm:cxn modelId="{3EF126E5-31C2-47E4-84EC-E92B8570D373}" type="presOf" srcId="{12560BE8-BDB6-4FA3-BB94-9B1AB947042F}" destId="{7B5C6B07-D261-4EC7-B990-048FA7D80C7E}" srcOrd="0" destOrd="0" presId="urn:microsoft.com/office/officeart/2005/8/layout/chevron2"/>
    <dgm:cxn modelId="{D1667FAA-7B0F-4EE4-83B7-AC149A66AF56}" type="presOf" srcId="{611230C7-9122-4C3A-95EB-51F768F97578}" destId="{2DEE1B17-9DF2-4E27-B358-52FC30E504CE}" srcOrd="0" destOrd="0" presId="urn:microsoft.com/office/officeart/2005/8/layout/chevron2"/>
    <dgm:cxn modelId="{C528BBB2-BEDF-47BD-BE42-4F606FDC67F0}" type="presOf" srcId="{9CB689F7-0F5B-4D11-84C8-37FA075E7583}" destId="{667444D7-70C8-4431-99B0-FC79461C9441}" srcOrd="0" destOrd="2" presId="urn:microsoft.com/office/officeart/2005/8/layout/chevron2"/>
    <dgm:cxn modelId="{F1F8D239-8D42-4F30-87DA-A6164892EA64}" srcId="{968FB8D3-B3A2-465D-9498-366CA99A055C}" destId="{611230C7-9122-4C3A-95EB-51F768F97578}" srcOrd="0" destOrd="0" parTransId="{BBE29A81-55BC-417B-A347-CAE4E3A552A6}" sibTransId="{FCEF465F-CC47-4EEF-9570-87EBCBC3956A}"/>
    <dgm:cxn modelId="{9095877D-153D-4AB6-94A3-CFABFB73AFDE}" srcId="{01BB8A7C-F96F-42C0-96C7-7B7C143A868B}" destId="{6D13C35D-840B-42F8-A2C5-8676F7FAF045}" srcOrd="0" destOrd="0" parTransId="{7FFB2C53-C4AF-4780-9E3A-4A18DAA5C91C}" sibTransId="{AC6F3157-D7F1-4223-9CA4-10F91DB8412D}"/>
    <dgm:cxn modelId="{4B079EB0-E6A5-4A41-BA62-BD4A604DF373}" type="presOf" srcId="{213A19A0-BE1B-4660-9D2F-66964B850855}" destId="{7B5C6B07-D261-4EC7-B990-048FA7D80C7E}" srcOrd="0" destOrd="1" presId="urn:microsoft.com/office/officeart/2005/8/layout/chevron2"/>
    <dgm:cxn modelId="{31232B5C-CAA1-4AAA-83AA-AC0E8EEEC905}" srcId="{71C4BBBC-6985-4F39-A212-DBA092FD8C16}" destId="{A03121B9-07E2-45F6-B62C-730CD95C9778}" srcOrd="0" destOrd="0" parTransId="{B5D356C7-85EA-4841-A408-6D63D1786362}" sibTransId="{BEA91AEA-BCF5-4F78-95C0-33A36338037E}"/>
    <dgm:cxn modelId="{182F3D39-92B4-4A1E-B3CB-86A7289FAA02}" type="presOf" srcId="{F12F5C4E-07F8-4CFF-99E5-D577083EE7C8}" destId="{FBAAC4D5-D0EE-43D2-BF3C-0E74865FBD58}" srcOrd="0" destOrd="0" presId="urn:microsoft.com/office/officeart/2005/8/layout/chevron2"/>
    <dgm:cxn modelId="{7078FF05-B585-4B52-A0EA-9487587FA785}" srcId="{E855316B-FED4-45F2-82E8-71608FC3C6E6}" destId="{C1D7BBEF-C2AC-423E-998A-18DE4F4B3D0F}" srcOrd="0" destOrd="0" parTransId="{CC35284A-E994-4B4E-A1D8-D1A527E746A6}" sibTransId="{BFE7174B-93AA-4C04-BAF2-59AC72BCD77E}"/>
    <dgm:cxn modelId="{CE4CC378-4ACE-4B48-BE53-0D43EC5DF67E}" srcId="{A03121B9-07E2-45F6-B62C-730CD95C9778}" destId="{2234192C-77FC-4E0F-9FA1-E3D30EF54139}" srcOrd="0" destOrd="0" parTransId="{41F3D6E0-03A4-4F8A-BE51-A8DA0F416792}" sibTransId="{49E1FC14-74E9-4DAB-A923-E6EE68A44330}"/>
    <dgm:cxn modelId="{B9D56E94-5436-4F54-9B77-5BA636393CB9}" type="presOf" srcId="{E94869F7-AAF0-4ABF-BCD9-98B64BD99342}" destId="{06872124-2524-4AB7-B6DA-91FE637C5908}" srcOrd="0" destOrd="0" presId="urn:microsoft.com/office/officeart/2005/8/layout/chevron2"/>
    <dgm:cxn modelId="{478CBC5F-D20D-4F8F-8596-6FABAC1B89FF}" srcId="{611230C7-9122-4C3A-95EB-51F768F97578}" destId="{71C4BBBC-6985-4F39-A212-DBA092FD8C16}" srcOrd="0" destOrd="0" parTransId="{2A4AAD40-1C8E-484F-A98E-A6F1BB2E5AA4}" sibTransId="{05047037-B306-4F0E-9D10-9EE30A145D1F}"/>
    <dgm:cxn modelId="{EB4136FB-6872-423D-99EA-500CC6C0F7A5}" srcId="{968FB8D3-B3A2-465D-9498-366CA99A055C}" destId="{01BB8A7C-F96F-42C0-96C7-7B7C143A868B}" srcOrd="1" destOrd="0" parTransId="{465BC8B1-D426-4506-9C84-0CE5F60C97A9}" sibTransId="{D74F8FD1-4120-4AE0-84E1-FA0FA50EE639}"/>
    <dgm:cxn modelId="{E69B9482-2BF6-4C30-A5ED-4A6A458CCC2E}" type="presOf" srcId="{A03121B9-07E2-45F6-B62C-730CD95C9778}" destId="{7F2B291C-7A28-4DF0-B008-642B0A61FC16}" srcOrd="0" destOrd="1" presId="urn:microsoft.com/office/officeart/2005/8/layout/chevron2"/>
    <dgm:cxn modelId="{793CED68-FFC8-4239-BC69-24134C465FE5}" srcId="{6D13C35D-840B-42F8-A2C5-8676F7FAF045}" destId="{934C5B08-83B5-436F-A049-7ED266062847}" srcOrd="0" destOrd="0" parTransId="{2B7A0B4C-5D3E-4E2E-8E57-93D4F8EC0B1B}" sibTransId="{FEDDAF86-9F59-49F5-BAE9-E0460E6E83F7}"/>
    <dgm:cxn modelId="{2E51BD0A-C747-49FE-BAC1-78F1F4312D3D}" srcId="{F12F5C4E-07F8-4CFF-99E5-D577083EE7C8}" destId="{4CF252D7-E851-4BA2-9A07-3E9AA16F3193}" srcOrd="0" destOrd="0" parTransId="{6A6A138C-F163-4938-8228-7BE759EF404D}" sibTransId="{F00EBAFF-A647-4D8F-86CA-6A37A902099F}"/>
    <dgm:cxn modelId="{5E809C88-0A14-473C-ADFA-6A5C796B3ABE}" type="presOf" srcId="{A9DE1778-714C-413D-A479-99BF3544019C}" destId="{D8B15148-1B1F-4814-9C32-E80C53A44F0F}" srcOrd="0" destOrd="0" presId="urn:microsoft.com/office/officeart/2005/8/layout/chevron2"/>
    <dgm:cxn modelId="{3F6D3CEF-948F-4D07-A71A-D1B89228387F}" srcId="{968FB8D3-B3A2-465D-9498-366CA99A055C}" destId="{E855316B-FED4-45F2-82E8-71608FC3C6E6}" srcOrd="3" destOrd="0" parTransId="{12C23A3D-7016-4986-8E0E-DB1B66870636}" sibTransId="{FFE98F01-8AB5-4883-8721-0CE52FC1CE25}"/>
    <dgm:cxn modelId="{8F162072-F17F-4829-A5DF-4DC71EF4240A}" srcId="{E94869F7-AAF0-4ABF-BCD9-98B64BD99342}" destId="{12560BE8-BDB6-4FA3-BB94-9B1AB947042F}" srcOrd="0" destOrd="0" parTransId="{F2179610-05CC-43D4-9E6E-F11C2F8A0E8F}" sibTransId="{EF3DD1A1-10C8-41CB-9CA0-DE02F6AF1E14}"/>
    <dgm:cxn modelId="{77FCDC7D-7007-4A7F-AEE0-AABDB16A4B41}" type="presOf" srcId="{934C5B08-83B5-436F-A049-7ED266062847}" destId="{8E1AFAEA-9FC8-4E2D-A177-524F1F0D2D1D}" srcOrd="0" destOrd="1" presId="urn:microsoft.com/office/officeart/2005/8/layout/chevron2"/>
    <dgm:cxn modelId="{1A949608-C263-41EE-9C9C-BD2E9F898309}" type="presOf" srcId="{71C4BBBC-6985-4F39-A212-DBA092FD8C16}" destId="{7F2B291C-7A28-4DF0-B008-642B0A61FC16}" srcOrd="0" destOrd="0" presId="urn:microsoft.com/office/officeart/2005/8/layout/chevron2"/>
    <dgm:cxn modelId="{CE75C1EA-EEAF-4DB3-997C-0522BBE5E447}" type="presOf" srcId="{9A3BDC5F-3957-4B6E-A927-B3F527111E32}" destId="{D8B15148-1B1F-4814-9C32-E80C53A44F0F}" srcOrd="0" destOrd="1" presId="urn:microsoft.com/office/officeart/2005/8/layout/chevron2"/>
    <dgm:cxn modelId="{CB74E19F-5CA6-4ED7-8631-ED8D3945B7E0}" type="presOf" srcId="{EDA0021F-239C-4141-B364-4A087165F94B}" destId="{4D1BBB9A-6254-4915-8B19-1C463F4A17E3}" srcOrd="0" destOrd="2" presId="urn:microsoft.com/office/officeart/2005/8/layout/chevron2"/>
    <dgm:cxn modelId="{22DF1D75-09FF-4DC3-BAA7-41391C6A62CA}" type="presOf" srcId="{4CF252D7-E851-4BA2-9A07-3E9AA16F3193}" destId="{4D1BBB9A-6254-4915-8B19-1C463F4A17E3}" srcOrd="0" destOrd="0" presId="urn:microsoft.com/office/officeart/2005/8/layout/chevron2"/>
    <dgm:cxn modelId="{8F464BED-1D5D-4450-8EB4-2C77E998CD50}" type="presOf" srcId="{75EC8E09-4B71-449A-A650-3A4E73DB225C}" destId="{4D1BBB9A-6254-4915-8B19-1C463F4A17E3}" srcOrd="0" destOrd="1" presId="urn:microsoft.com/office/officeart/2005/8/layout/chevron2"/>
    <dgm:cxn modelId="{0F45F87D-96FA-4E6E-B712-6D34B9B22FD6}" type="presOf" srcId="{C1D7BBEF-C2AC-423E-998A-18DE4F4B3D0F}" destId="{667444D7-70C8-4431-99B0-FC79461C9441}" srcOrd="0" destOrd="0" presId="urn:microsoft.com/office/officeart/2005/8/layout/chevron2"/>
    <dgm:cxn modelId="{58E04D75-CA83-45BB-A5CD-E4B7E61DEF93}" srcId="{4CF252D7-E851-4BA2-9A07-3E9AA16F3193}" destId="{75EC8E09-4B71-449A-A650-3A4E73DB225C}" srcOrd="0" destOrd="0" parTransId="{82EB1889-F66B-4161-8630-3A6BB4433641}" sibTransId="{8697F39F-C241-4260-96C3-F71EE3C6726E}"/>
    <dgm:cxn modelId="{5BD69D70-59D6-446C-9DF9-EA920E7A4A66}" type="presOf" srcId="{A8725F70-D4E4-45F2-885D-A8F6E44CC0DB}" destId="{D2FE0FFA-267E-4EFF-9D2D-3A96C377BE3C}" srcOrd="0" destOrd="0" presId="urn:microsoft.com/office/officeart/2005/8/layout/chevron2"/>
    <dgm:cxn modelId="{D389B772-8822-47B0-A93E-D7378CCDFFD2}" srcId="{968FB8D3-B3A2-465D-9498-366CA99A055C}" destId="{A8725F70-D4E4-45F2-885D-A8F6E44CC0DB}" srcOrd="5" destOrd="0" parTransId="{C45156A3-22B6-4CF7-8ED1-5E1CFA418934}" sibTransId="{1ECC7535-E1AC-4C3E-8BC1-999606ECD464}"/>
    <dgm:cxn modelId="{0984AFCE-4D6D-4F25-9BBD-3F3A4A4ECCE5}" type="presParOf" srcId="{71C2FF45-F416-44C0-A709-14B82EACB4AB}" destId="{743166F0-4F33-4209-B8D0-3AC4BD6A1B93}" srcOrd="0" destOrd="0" presId="urn:microsoft.com/office/officeart/2005/8/layout/chevron2"/>
    <dgm:cxn modelId="{4DF14845-924E-4C85-806C-79EFA727C5AE}" type="presParOf" srcId="{743166F0-4F33-4209-B8D0-3AC4BD6A1B93}" destId="{2DEE1B17-9DF2-4E27-B358-52FC30E504CE}" srcOrd="0" destOrd="0" presId="urn:microsoft.com/office/officeart/2005/8/layout/chevron2"/>
    <dgm:cxn modelId="{6A5DF63D-6F0F-41D7-8411-C9075BED2BAA}" type="presParOf" srcId="{743166F0-4F33-4209-B8D0-3AC4BD6A1B93}" destId="{7F2B291C-7A28-4DF0-B008-642B0A61FC16}" srcOrd="1" destOrd="0" presId="urn:microsoft.com/office/officeart/2005/8/layout/chevron2"/>
    <dgm:cxn modelId="{12476CE6-A7F3-4A1A-B539-E5D4A014FC50}" type="presParOf" srcId="{71C2FF45-F416-44C0-A709-14B82EACB4AB}" destId="{4041D7E9-22CD-4B68-A9BA-83F836995C55}" srcOrd="1" destOrd="0" presId="urn:microsoft.com/office/officeart/2005/8/layout/chevron2"/>
    <dgm:cxn modelId="{487EC838-028B-4BC9-8CF8-F401A9267397}" type="presParOf" srcId="{71C2FF45-F416-44C0-A709-14B82EACB4AB}" destId="{D8D95913-095D-474F-B5A5-27EB6CA9C849}" srcOrd="2" destOrd="0" presId="urn:microsoft.com/office/officeart/2005/8/layout/chevron2"/>
    <dgm:cxn modelId="{92449F10-D313-4E70-8E8D-46901139D1EC}" type="presParOf" srcId="{D8D95913-095D-474F-B5A5-27EB6CA9C849}" destId="{32F2DC65-B27F-4D90-AAAC-89B0CEF424C9}" srcOrd="0" destOrd="0" presId="urn:microsoft.com/office/officeart/2005/8/layout/chevron2"/>
    <dgm:cxn modelId="{4C34CF0C-C99C-458C-9096-2FD6A9322F9D}" type="presParOf" srcId="{D8D95913-095D-474F-B5A5-27EB6CA9C849}" destId="{8E1AFAEA-9FC8-4E2D-A177-524F1F0D2D1D}" srcOrd="1" destOrd="0" presId="urn:microsoft.com/office/officeart/2005/8/layout/chevron2"/>
    <dgm:cxn modelId="{B6846B70-1DFC-4D23-8D8E-FBE386D63725}" type="presParOf" srcId="{71C2FF45-F416-44C0-A709-14B82EACB4AB}" destId="{67B18767-F195-4170-AF64-954B24A6EF30}" srcOrd="3" destOrd="0" presId="urn:microsoft.com/office/officeart/2005/8/layout/chevron2"/>
    <dgm:cxn modelId="{D0F8E633-D5AB-4018-B398-1D1328711A0D}" type="presParOf" srcId="{71C2FF45-F416-44C0-A709-14B82EACB4AB}" destId="{3D660B01-B26C-442E-B441-F94A4C825734}" srcOrd="4" destOrd="0" presId="urn:microsoft.com/office/officeart/2005/8/layout/chevron2"/>
    <dgm:cxn modelId="{92700270-52A9-4045-A2B3-82D1F8AFA0A2}" type="presParOf" srcId="{3D660B01-B26C-442E-B441-F94A4C825734}" destId="{06872124-2524-4AB7-B6DA-91FE637C5908}" srcOrd="0" destOrd="0" presId="urn:microsoft.com/office/officeart/2005/8/layout/chevron2"/>
    <dgm:cxn modelId="{15E112A1-97C8-4A64-8576-6BF6299E887B}" type="presParOf" srcId="{3D660B01-B26C-442E-B441-F94A4C825734}" destId="{7B5C6B07-D261-4EC7-B990-048FA7D80C7E}" srcOrd="1" destOrd="0" presId="urn:microsoft.com/office/officeart/2005/8/layout/chevron2"/>
    <dgm:cxn modelId="{CDA2C4FF-5791-463C-80C3-D19FBC642106}" type="presParOf" srcId="{71C2FF45-F416-44C0-A709-14B82EACB4AB}" destId="{75B5C408-7E23-49DF-A660-CE0AFDF43DFA}" srcOrd="5" destOrd="0" presId="urn:microsoft.com/office/officeart/2005/8/layout/chevron2"/>
    <dgm:cxn modelId="{D81CF0DC-C64E-4EA4-AEE0-BB3B39738B80}" type="presParOf" srcId="{71C2FF45-F416-44C0-A709-14B82EACB4AB}" destId="{B1E21EF5-1090-4778-B94F-C6633B655957}" srcOrd="6" destOrd="0" presId="urn:microsoft.com/office/officeart/2005/8/layout/chevron2"/>
    <dgm:cxn modelId="{F33BDD09-2B33-40AA-B6FA-AD83F07E227B}" type="presParOf" srcId="{B1E21EF5-1090-4778-B94F-C6633B655957}" destId="{569BAB92-7FB4-4B7B-83C9-6286C7B83952}" srcOrd="0" destOrd="0" presId="urn:microsoft.com/office/officeart/2005/8/layout/chevron2"/>
    <dgm:cxn modelId="{3998C824-181E-4559-90E9-52DDE4FAF4C0}" type="presParOf" srcId="{B1E21EF5-1090-4778-B94F-C6633B655957}" destId="{667444D7-70C8-4431-99B0-FC79461C9441}" srcOrd="1" destOrd="0" presId="urn:microsoft.com/office/officeart/2005/8/layout/chevron2"/>
    <dgm:cxn modelId="{3B32DEE2-5E9B-4477-94AB-39825CF22714}" type="presParOf" srcId="{71C2FF45-F416-44C0-A709-14B82EACB4AB}" destId="{38C869F9-B0E3-4C32-B851-DF2F4DE17522}" srcOrd="7" destOrd="0" presId="urn:microsoft.com/office/officeart/2005/8/layout/chevron2"/>
    <dgm:cxn modelId="{74BFD5EF-B10C-42AF-A471-21E580424BED}" type="presParOf" srcId="{71C2FF45-F416-44C0-A709-14B82EACB4AB}" destId="{BFE5F506-FF9D-45DD-BA36-A2019132C172}" srcOrd="8" destOrd="0" presId="urn:microsoft.com/office/officeart/2005/8/layout/chevron2"/>
    <dgm:cxn modelId="{7E3ABBBF-FBD7-4BA4-A19C-4F32CDB28E42}" type="presParOf" srcId="{BFE5F506-FF9D-45DD-BA36-A2019132C172}" destId="{FBAAC4D5-D0EE-43D2-BF3C-0E74865FBD58}" srcOrd="0" destOrd="0" presId="urn:microsoft.com/office/officeart/2005/8/layout/chevron2"/>
    <dgm:cxn modelId="{0C36CB07-C825-4731-A9F5-45E5EE381B1E}" type="presParOf" srcId="{BFE5F506-FF9D-45DD-BA36-A2019132C172}" destId="{4D1BBB9A-6254-4915-8B19-1C463F4A17E3}" srcOrd="1" destOrd="0" presId="urn:microsoft.com/office/officeart/2005/8/layout/chevron2"/>
    <dgm:cxn modelId="{29FD3AB2-D112-43F7-9A5B-E4608348D0F9}" type="presParOf" srcId="{71C2FF45-F416-44C0-A709-14B82EACB4AB}" destId="{0E17E4CE-6549-48AA-BF8A-73C696372295}" srcOrd="9" destOrd="0" presId="urn:microsoft.com/office/officeart/2005/8/layout/chevron2"/>
    <dgm:cxn modelId="{36A41AFE-F9B2-4A89-B575-1A499723CE66}" type="presParOf" srcId="{71C2FF45-F416-44C0-A709-14B82EACB4AB}" destId="{ACB93D8F-CA1B-46E0-90D3-2DBD8C49EF1E}" srcOrd="10" destOrd="0" presId="urn:microsoft.com/office/officeart/2005/8/layout/chevron2"/>
    <dgm:cxn modelId="{4754C7A1-F74B-4CB0-9AF1-A370032451BB}" type="presParOf" srcId="{ACB93D8F-CA1B-46E0-90D3-2DBD8C49EF1E}" destId="{D2FE0FFA-267E-4EFF-9D2D-3A96C377BE3C}" srcOrd="0" destOrd="0" presId="urn:microsoft.com/office/officeart/2005/8/layout/chevron2"/>
    <dgm:cxn modelId="{EA1690DA-0A6C-4128-9A52-6FC6C89D6BE2}" type="presParOf" srcId="{ACB93D8F-CA1B-46E0-90D3-2DBD8C49EF1E}" destId="{D8B15148-1B1F-4814-9C32-E80C53A44F0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6E62-7B16-4985-9210-17217320AAA0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9356-8067-4276-ABAE-0AEF1065F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AF4C0-A02D-49A4-9ECB-C944BD09FBD7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203D-B9C4-4B9A-A36C-AD9FB2BE4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Self &amp; University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Enrollment, Location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ECON enrollment in classroom and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 still leaves some to be desired,</a:t>
            </a:r>
            <a:r>
              <a:rPr lang="en-US" baseline="0" dirty="0" smtClean="0"/>
              <a:t> but are working on updates every day. Plus, it’s all about what your students believe!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my Grade Allocation look like now… </a:t>
            </a:r>
            <a:r>
              <a:rPr lang="en-US" dirty="0" err="1" smtClean="0"/>
              <a:t>Homeworks</a:t>
            </a:r>
            <a:r>
              <a:rPr lang="en-US" baseline="0" dirty="0" smtClean="0"/>
              <a:t> became quizzes online, participation is still attendance based but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my Grade Allocation look like now… </a:t>
            </a:r>
            <a:r>
              <a:rPr lang="en-US" dirty="0" err="1" smtClean="0"/>
              <a:t>Homeworks</a:t>
            </a:r>
            <a:r>
              <a:rPr lang="en-US" baseline="0" dirty="0" smtClean="0"/>
              <a:t> became quizzes online, participation is still attendance based but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my Grade Allocation look like now… </a:t>
            </a:r>
            <a:r>
              <a:rPr lang="en-US" dirty="0" err="1" smtClean="0"/>
              <a:t>Homeworks</a:t>
            </a:r>
            <a:r>
              <a:rPr lang="en-US" baseline="0" dirty="0" smtClean="0"/>
              <a:t> became quizzes online, participation is still attendance based but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my Grade Allocation look like now… </a:t>
            </a:r>
            <a:r>
              <a:rPr lang="en-US" dirty="0" err="1" smtClean="0"/>
              <a:t>Homeworks</a:t>
            </a:r>
            <a:r>
              <a:rPr lang="en-US" baseline="0" dirty="0" smtClean="0"/>
              <a:t> became quizzes online, participation is still attendance based but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Note: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Activity Details </a:t>
            </a:r>
          </a:p>
          <a:p>
            <a:r>
              <a:rPr lang="en-US" baseline="0" dirty="0" smtClean="0"/>
              <a:t>Include Methodology </a:t>
            </a:r>
          </a:p>
          <a:p>
            <a:r>
              <a:rPr lang="en-US" baseline="0" dirty="0" smtClean="0"/>
              <a:t>Time Taken etc 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Glossary</a:t>
            </a:r>
            <a:r>
              <a:rPr lang="en-US" baseline="0" dirty="0" smtClean="0"/>
              <a:t> is linked to a word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Note: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Activity Details </a:t>
            </a:r>
          </a:p>
          <a:p>
            <a:r>
              <a:rPr lang="en-US" baseline="0" dirty="0" smtClean="0"/>
              <a:t>Include Methodology </a:t>
            </a:r>
          </a:p>
          <a:p>
            <a:r>
              <a:rPr lang="en-US" baseline="0" dirty="0" smtClean="0"/>
              <a:t>Time Taken etc 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Glossary</a:t>
            </a:r>
            <a:r>
              <a:rPr lang="en-US" baseline="0" dirty="0" smtClean="0"/>
              <a:t> is linked to a word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Note: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Activity Details </a:t>
            </a:r>
          </a:p>
          <a:p>
            <a:r>
              <a:rPr lang="en-US" baseline="0" dirty="0" smtClean="0"/>
              <a:t>Include Methodology </a:t>
            </a:r>
          </a:p>
          <a:p>
            <a:r>
              <a:rPr lang="en-US" baseline="0" dirty="0" smtClean="0"/>
              <a:t>Time Taken etc 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Glossary</a:t>
            </a:r>
            <a:r>
              <a:rPr lang="en-US" baseline="0" dirty="0" smtClean="0"/>
              <a:t> is linked to a word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Note: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Activity Details </a:t>
            </a:r>
          </a:p>
          <a:p>
            <a:r>
              <a:rPr lang="en-US" baseline="0" dirty="0" smtClean="0"/>
              <a:t>Include Methodology </a:t>
            </a:r>
          </a:p>
          <a:p>
            <a:r>
              <a:rPr lang="en-US" baseline="0" dirty="0" smtClean="0"/>
              <a:t>Time Taken etc 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Glossary</a:t>
            </a:r>
            <a:r>
              <a:rPr lang="en-US" baseline="0" dirty="0" smtClean="0"/>
              <a:t> is linked to a word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Note: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Activity Details </a:t>
            </a:r>
          </a:p>
          <a:p>
            <a:r>
              <a:rPr lang="en-US" baseline="0" dirty="0" smtClean="0"/>
              <a:t>Include Methodology </a:t>
            </a:r>
          </a:p>
          <a:p>
            <a:r>
              <a:rPr lang="en-US" baseline="0" dirty="0" smtClean="0"/>
              <a:t>Time Taken etc 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Glossary</a:t>
            </a:r>
            <a:r>
              <a:rPr lang="en-US" baseline="0" dirty="0" smtClean="0"/>
              <a:t> is linked to a word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had</a:t>
            </a:r>
            <a:r>
              <a:rPr lang="en-US" baseline="0" dirty="0" smtClean="0"/>
              <a:t> several issues – but only these were considered to need addressing.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we know the issues….let’s look at our course design and see what</a:t>
            </a:r>
            <a:r>
              <a:rPr lang="en-US" baseline="0" dirty="0" smtClean="0"/>
              <a:t> can be done to address the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Note: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Activity Details </a:t>
            </a:r>
          </a:p>
          <a:p>
            <a:r>
              <a:rPr lang="en-US" baseline="0" dirty="0" smtClean="0"/>
              <a:t>Include Methodology </a:t>
            </a:r>
          </a:p>
          <a:p>
            <a:r>
              <a:rPr lang="en-US" baseline="0" dirty="0" smtClean="0"/>
              <a:t>Time Taken etc </a:t>
            </a:r>
          </a:p>
          <a:p>
            <a:endParaRPr lang="en-US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Glossary</a:t>
            </a:r>
            <a:r>
              <a:rPr lang="en-US" baseline="0" dirty="0" smtClean="0"/>
              <a:t> is linked to a word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must allocate the issues – online/classroom – in order to redesign.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F2F seminars is the only redesign</a:t>
            </a:r>
            <a:r>
              <a:rPr lang="en-US" baseline="0" dirty="0" smtClean="0"/>
              <a:t> that is duplicated but it has a different purpose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203D-B9C4-4B9A-A36C-AD9FB2BE41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Documents and Settings\msreenivasan\My Documents\My Pictures\Three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3850" y="914400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5486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 userDrawn="1"/>
        </p:nvSpPr>
        <p:spPr>
          <a:xfrm>
            <a:off x="304800" y="457200"/>
            <a:ext cx="8534400" cy="5791200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Alternate Process 7"/>
          <p:cNvSpPr/>
          <p:nvPr userDrawn="1"/>
        </p:nvSpPr>
        <p:spPr>
          <a:xfrm rot="5400000">
            <a:off x="4109849" y="-3652646"/>
            <a:ext cx="924301" cy="8534400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Flowchart: Alternate Process 8"/>
          <p:cNvSpPr/>
          <p:nvPr userDrawn="1"/>
        </p:nvSpPr>
        <p:spPr>
          <a:xfrm rot="5400000">
            <a:off x="4297385" y="2103413"/>
            <a:ext cx="549227" cy="8534401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 userDrawn="1"/>
        </p:nvSpPr>
        <p:spPr>
          <a:xfrm>
            <a:off x="304800" y="457200"/>
            <a:ext cx="8534400" cy="5791200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7" name="Flowchart: Alternate Process 6"/>
          <p:cNvSpPr/>
          <p:nvPr userDrawn="1"/>
        </p:nvSpPr>
        <p:spPr>
          <a:xfrm rot="5400000">
            <a:off x="3619501" y="-3162297"/>
            <a:ext cx="1904998" cy="8534400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Flowchart: Alternate Process 7"/>
          <p:cNvSpPr/>
          <p:nvPr userDrawn="1"/>
        </p:nvSpPr>
        <p:spPr>
          <a:xfrm rot="5400000">
            <a:off x="4259282" y="2065313"/>
            <a:ext cx="625427" cy="8534401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066800" y="1104900"/>
            <a:ext cx="70866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 userDrawn="1"/>
        </p:nvSpPr>
        <p:spPr>
          <a:xfrm>
            <a:off x="1371600" y="381000"/>
            <a:ext cx="5867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 userDrawn="1"/>
        </p:nvSpPr>
        <p:spPr>
          <a:xfrm>
            <a:off x="304800" y="457200"/>
            <a:ext cx="8534400" cy="57912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Alternate Process 6"/>
          <p:cNvSpPr/>
          <p:nvPr userDrawn="1"/>
        </p:nvSpPr>
        <p:spPr>
          <a:xfrm rot="5400000">
            <a:off x="4109849" y="-3652646"/>
            <a:ext cx="924301" cy="85344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Flowchart: Alternate Process 7"/>
          <p:cNvSpPr/>
          <p:nvPr userDrawn="1"/>
        </p:nvSpPr>
        <p:spPr>
          <a:xfrm rot="5400000">
            <a:off x="4297385" y="2103413"/>
            <a:ext cx="549227" cy="8534401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9" name="Picture 5" descr="C:\Documents and Settings\msreenivasan\Local Settings\Temporary Internet Files\Content.IE5\H40EBZDM\j0432679[1]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5979225"/>
            <a:ext cx="762000" cy="762000"/>
          </a:xfrm>
          <a:prstGeom prst="rect">
            <a:avLst/>
          </a:prstGeom>
          <a:noFill/>
        </p:spPr>
      </p:pic>
      <p:pic>
        <p:nvPicPr>
          <p:cNvPr id="10" name="Picture 6" descr="C:\Documents and Settings\msreenivasan\Local Settings\Temporary Internet Files\Content.IE5\01YVNCHY\j0432678[1]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6002975"/>
            <a:ext cx="761857" cy="761857"/>
          </a:xfrm>
          <a:prstGeom prst="rect">
            <a:avLst/>
          </a:prstGeom>
          <a:noFill/>
        </p:spPr>
      </p:pic>
      <p:pic>
        <p:nvPicPr>
          <p:cNvPr id="11" name="Picture 7" descr="C:\Documents and Settings\msreenivasan\Local Settings\Temporary Internet Files\Content.IE5\FA9FW6BO\j0432680[1]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826" y="5996049"/>
            <a:ext cx="755075" cy="755075"/>
          </a:xfrm>
          <a:prstGeom prst="rect">
            <a:avLst/>
          </a:prstGeom>
          <a:noFill/>
        </p:spPr>
      </p:pic>
      <p:pic>
        <p:nvPicPr>
          <p:cNvPr id="12" name="Picture 8" descr="C:\Documents and Settings\msreenivasan\Local Settings\Temporary Internet Files\Content.IE5\YNJW5ITR\j0433793[1]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09700" y="6024750"/>
            <a:ext cx="762000" cy="762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 userDrawn="1"/>
        </p:nvSpPr>
        <p:spPr>
          <a:xfrm>
            <a:off x="1371600" y="6248400"/>
            <a:ext cx="762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Menu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200400" y="6248400"/>
            <a:ext cx="8382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Glossary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6248400" y="6248400"/>
            <a:ext cx="9144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Previous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7924800" y="6248400"/>
            <a:ext cx="9144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Next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066800" y="1104900"/>
            <a:ext cx="70866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 userDrawn="1"/>
        </p:nvSpPr>
        <p:spPr>
          <a:xfrm>
            <a:off x="1371600" y="381000"/>
            <a:ext cx="5867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5486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5486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 userDrawn="1"/>
        </p:nvSpPr>
        <p:spPr>
          <a:xfrm>
            <a:off x="304800" y="457200"/>
            <a:ext cx="8534400" cy="5791200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lowchart: Alternate Process 10"/>
          <p:cNvSpPr/>
          <p:nvPr userDrawn="1"/>
        </p:nvSpPr>
        <p:spPr>
          <a:xfrm rot="5400000">
            <a:off x="4109849" y="-3652646"/>
            <a:ext cx="924301" cy="8534400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" name="Flowchart: Alternate Process 11"/>
          <p:cNvSpPr/>
          <p:nvPr userDrawn="1"/>
        </p:nvSpPr>
        <p:spPr>
          <a:xfrm rot="5400000">
            <a:off x="4297385" y="2103413"/>
            <a:ext cx="549227" cy="8534401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5486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5486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106B-AF90-41FA-A0AA-F9C99F26C538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3589-9E9F-4450-A4DF-86192642B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justgiving.files.wordpress.com/2009/01/facebook_logo.jpg&amp;imgrefurl=http://justgiving.wordpress.com/2009/01/29/justgivings-facebook-app-is-back/&amp;usg=__e-vhjkTssVExsNxj_smz2Q2VzW8=&amp;h=790&amp;w=2100&amp;sz=135&amp;hl=en&amp;start=2&amp;sig2=hjLwsYg6QbUKw6gGINqdPw&amp;um=1&amp;tbnid=WnsmOCuSOUlvmM:&amp;tbnh=56&amp;tbnw=150&amp;prev=/images?q=facebook&amp;hl=en&amp;rlz=1R2GGLD_enUS336&amp;sa=N&amp;um=1&amp;ei=XrOhSrS6BMeYtgfhtPHSDw" TargetMode="Externa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openxmlformats.org/officeDocument/2006/relationships/slide" Target="slide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openxmlformats.org/officeDocument/2006/relationships/slide" Target="slide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ull.aug.edu/bschmid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cialnomics.net/2009/08/11/statistics-show-social-media-is-bigger-than-you-thin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Data" Target="../diagrams/data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5029200"/>
            <a:ext cx="609600" cy="609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895600" y="5029200"/>
            <a:ext cx="4648200" cy="99060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Building High Performance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Classrooms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5029200"/>
            <a:ext cx="609600" cy="609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15200" y="4419600"/>
            <a:ext cx="609600" cy="609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7620000" y="3810000"/>
            <a:ext cx="609600" cy="609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609600" cy="609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5029200"/>
            <a:ext cx="609600" cy="6096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2590800"/>
            <a:ext cx="4431630" cy="295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295400" y="838200"/>
            <a:ext cx="6629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TRADITIONAL vs. REDESIGNED COURSE SETTING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62001" y="1981200"/>
            <a:ext cx="2590800" cy="16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/>
          <p:nvPr/>
        </p:nvGrpSpPr>
        <p:grpSpPr>
          <a:xfrm>
            <a:off x="381000" y="4391528"/>
            <a:ext cx="1066800" cy="1516799"/>
            <a:chOff x="914400" y="2674201"/>
            <a:chExt cx="1219200" cy="1516799"/>
          </a:xfrm>
        </p:grpSpPr>
        <p:pic>
          <p:nvPicPr>
            <p:cNvPr id="205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6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6"/>
          <p:cNvGrpSpPr/>
          <p:nvPr/>
        </p:nvGrpSpPr>
        <p:grpSpPr>
          <a:xfrm>
            <a:off x="1219200" y="4343400"/>
            <a:ext cx="1143000" cy="1516799"/>
            <a:chOff x="914400" y="2674201"/>
            <a:chExt cx="1219200" cy="1516799"/>
          </a:xfrm>
        </p:grpSpPr>
        <p:pic>
          <p:nvPicPr>
            <p:cNvPr id="38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6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9"/>
          <p:cNvGrpSpPr/>
          <p:nvPr/>
        </p:nvGrpSpPr>
        <p:grpSpPr>
          <a:xfrm>
            <a:off x="2895600" y="4343400"/>
            <a:ext cx="1143000" cy="1516799"/>
            <a:chOff x="914400" y="2674201"/>
            <a:chExt cx="1219200" cy="1516799"/>
          </a:xfrm>
        </p:grpSpPr>
        <p:pic>
          <p:nvPicPr>
            <p:cNvPr id="4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6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7" name="Rounded Rectangle 46"/>
          <p:cNvSpPr/>
          <p:nvPr/>
        </p:nvSpPr>
        <p:spPr>
          <a:xfrm>
            <a:off x="5257800" y="3733800"/>
            <a:ext cx="2438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SUCCESSFUL KNOWLEDGE TRANSFER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6181164"/>
            <a:ext cx="5029200" cy="31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So, WHAT Can You Do to Make A Difference ?</a:t>
            </a:r>
            <a:endParaRPr lang="en-US" sz="1400" dirty="0">
              <a:latin typeface="Georgia" pitchFamily="18" charset="0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2133600" y="4356847"/>
            <a:ext cx="1143000" cy="1516799"/>
            <a:chOff x="914400" y="2674201"/>
            <a:chExt cx="1219200" cy="1516799"/>
          </a:xfrm>
        </p:grpSpPr>
        <p:pic>
          <p:nvPicPr>
            <p:cNvPr id="60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6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810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TRADITIONAL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COURSE DESIGN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Appear to be Plenty of Application and Anxiety Resistant Opportunities . . . </a:t>
            </a:r>
          </a:p>
          <a:p>
            <a:pPr algn="r"/>
            <a:r>
              <a:rPr lang="en-US" sz="1400" dirty="0" smtClean="0">
                <a:latin typeface="Georgia" pitchFamily="18" charset="0"/>
              </a:rPr>
              <a:t>Yet, All of the Problems / Issues Existed 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- Classroom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457200" y="2174875"/>
            <a:ext cx="4343400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Grade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Allocation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noProof="0" dirty="0" smtClean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572000" y="1524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- Online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4572000" y="2163762"/>
            <a:ext cx="4191000" cy="39512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Original Grade Allocation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57800" y="2667000"/>
          <a:ext cx="2667000" cy="1066800"/>
        </p:xfrm>
        <a:graphic>
          <a:graphicData uri="http://schemas.openxmlformats.org/drawingml/2006/table">
            <a:tbl>
              <a:tblPr/>
              <a:tblGrid>
                <a:gridCol w="1865002"/>
                <a:gridCol w="801998"/>
              </a:tblGrid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Homework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35%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Chapter</a:t>
                      </a:r>
                      <a:r>
                        <a:rPr lang="en-US" sz="1400" baseline="0" dirty="0" smtClean="0">
                          <a:latin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</a:rPr>
                        <a:t>Quizzes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35%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Midterm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Final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90600" y="2667000"/>
          <a:ext cx="2895600" cy="1016000"/>
        </p:xfrm>
        <a:graphic>
          <a:graphicData uri="http://schemas.openxmlformats.org/drawingml/2006/table">
            <a:tbl>
              <a:tblPr/>
              <a:tblGrid>
                <a:gridCol w="2256713"/>
                <a:gridCol w="638887"/>
              </a:tblGrid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Chapter </a:t>
                      </a:r>
                      <a:r>
                        <a:rPr lang="en-US" sz="1400" dirty="0" smtClean="0">
                          <a:latin typeface="Times New Roman"/>
                        </a:rPr>
                        <a:t>Homework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20%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Exams (5 including Final)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50%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Journals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20%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Participation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057400" y="3962400"/>
            <a:ext cx="518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Implemented MANDATORY orientation</a:t>
            </a:r>
          </a:p>
          <a:p>
            <a:pPr algn="ctr"/>
            <a:r>
              <a:rPr lang="en-US" dirty="0" smtClean="0"/>
              <a:t>and Stressed contacting me!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3913257"/>
            <a:ext cx="10406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Online:    </a:t>
            </a:r>
            <a:endParaRPr lang="en-US" sz="1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48148E-6 L -0.20417 -0.15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810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PROBLEM / ISSUE REVIEW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So WHAT Can One Do – SPECIFICALLY ?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- Classroom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457200" y="2174875"/>
            <a:ext cx="4343400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Grade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Allocation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noProof="0" dirty="0" smtClean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572000" y="1524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- Online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4572000" y="2163762"/>
            <a:ext cx="4191000" cy="39512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Original Grade Allocation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57800" y="2667000"/>
          <a:ext cx="2667000" cy="1066800"/>
        </p:xfrm>
        <a:graphic>
          <a:graphicData uri="http://schemas.openxmlformats.org/drawingml/2006/table">
            <a:tbl>
              <a:tblPr/>
              <a:tblGrid>
                <a:gridCol w="1865002"/>
                <a:gridCol w="801998"/>
              </a:tblGrid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Homework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35%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Chapter</a:t>
                      </a:r>
                      <a:r>
                        <a:rPr lang="en-US" sz="1400" baseline="0" dirty="0" smtClean="0">
                          <a:latin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</a:rPr>
                        <a:t>Quizzes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35%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Midterm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Final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90600" y="2667000"/>
          <a:ext cx="2895600" cy="1016000"/>
        </p:xfrm>
        <a:graphic>
          <a:graphicData uri="http://schemas.openxmlformats.org/drawingml/2006/table">
            <a:tbl>
              <a:tblPr/>
              <a:tblGrid>
                <a:gridCol w="2256713"/>
                <a:gridCol w="638887"/>
              </a:tblGrid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Chapter </a:t>
                      </a:r>
                      <a:r>
                        <a:rPr lang="en-US" sz="1400" dirty="0" smtClean="0">
                          <a:latin typeface="Times New Roman"/>
                        </a:rPr>
                        <a:t>Homework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20%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Exams (5 including Final)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50%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Journal 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20%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Participation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 Placeholder 10"/>
          <p:cNvSpPr txBox="1">
            <a:spLocks/>
          </p:cNvSpPr>
          <p:nvPr/>
        </p:nvSpPr>
        <p:spPr>
          <a:xfrm>
            <a:off x="457200" y="2484438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ISSUES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Classroom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1"/>
          <p:cNvSpPr txBox="1">
            <a:spLocks/>
          </p:cNvSpPr>
          <p:nvPr/>
        </p:nvSpPr>
        <p:spPr>
          <a:xfrm>
            <a:off x="457200" y="2906712"/>
            <a:ext cx="4040188" cy="3951288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Averages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smtClean="0"/>
              <a:t>Difficulty with Graphs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Difficulty with </a:t>
            </a:r>
            <a:r>
              <a:rPr lang="en-US" sz="2200" dirty="0" smtClean="0"/>
              <a:t>Calculations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Inability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Apply Concepts to One’s Real Life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10"/>
          <p:cNvSpPr txBox="1">
            <a:spLocks/>
          </p:cNvSpPr>
          <p:nvPr/>
        </p:nvSpPr>
        <p:spPr>
          <a:xfrm>
            <a:off x="4572000" y="2473325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 - Online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ontent Placeholder 11"/>
          <p:cNvSpPr txBox="1">
            <a:spLocks/>
          </p:cNvSpPr>
          <p:nvPr/>
        </p:nvSpPr>
        <p:spPr>
          <a:xfrm>
            <a:off x="4572000" y="2830512"/>
            <a:ext cx="4040188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All of the Classroom Issues PLUS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Feel Detached / Lost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2200" dirty="0" smtClean="0"/>
              <a:t>Students Do Not Seek Assistance or Do So When it is Too Late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Changes Do Not Have the Desired 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" descr="C:\Documents and Settings\sbabxs\Local Settings\Temporary Internet Files\Content.IE5\A2I2WMFF\MPj0438778000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469 -0.11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885 -0.12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0364 -0.0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364 -0.06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allAtOnce"/>
      <p:bldP spid="13" grpId="1" build="allAtOnce"/>
      <p:bldP spid="14" grpId="0"/>
      <p:bldP spid="15" grpId="0" build="allAtOnce"/>
      <p:bldP spid="15" grpId="1" build="allAtOnce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TRADITIONAL vs. REDESIGNED CLASSROOM SETTING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Perspective Matters!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7" name="Flowchart: Alternate Process 46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533400" y="1498600"/>
          <a:ext cx="8001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 descr="C:\Documents and Settings\sbabxs\Local Settings\Temporary Internet Files\Content.IE5\A2I2WMFF\MPj0438778000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TRADITIONAL vs. REDESIGNED CLASSROOM SETTING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Perspective Matters!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7" name="Flowchart: Alternate Process 46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533400" y="1498600"/>
          <a:ext cx="8001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http://t2.gstatic.com/images?q=tbn:WnsmOCuSOUlvmM:http://justgiving.files.wordpress.com/2009/01/facebook_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14286" b="14286"/>
          <a:stretch>
            <a:fillRect/>
          </a:stretch>
        </p:blipFill>
        <p:spPr bwMode="auto">
          <a:xfrm rot="20019649">
            <a:off x="5271472" y="2297279"/>
            <a:ext cx="1885950" cy="502920"/>
          </a:xfrm>
          <a:prstGeom prst="rect">
            <a:avLst/>
          </a:prstGeom>
          <a:noFill/>
        </p:spPr>
      </p:pic>
      <p:pic>
        <p:nvPicPr>
          <p:cNvPr id="10" name="Picture 1" descr="C:\Documents and Settings\sbabxs\Local Settings\Temporary Internet Files\Content.IE5\A2I2WMFF\MPj04387780000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TRADITIONAL vs. REDESIGNED CLASSROOM SETTING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Perspective Matters!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7" name="Flowchart: Alternate Process 46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533400" y="1498600"/>
          <a:ext cx="8001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5715000" y="685800"/>
            <a:ext cx="2971800" cy="2133600"/>
          </a:xfrm>
          <a:prstGeom prst="wedgeRoundRectCallout">
            <a:avLst>
              <a:gd name="adj1" fmla="val -54621"/>
              <a:gd name="adj2" fmla="val 80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ACTUAL EMAIL received 8/29/09:</a:t>
            </a:r>
          </a:p>
          <a:p>
            <a:r>
              <a:rPr lang="en-US" sz="1600" dirty="0" smtClean="0"/>
              <a:t>Thank you for the praise. Seriously, I'm not sucking up, but I really enjoy economics. It's pretty fun....hard to understand sometimes, but fun. -Navid</a:t>
            </a:r>
            <a:endParaRPr lang="en-US" sz="1600" dirty="0"/>
          </a:p>
        </p:txBody>
      </p:sp>
      <p:pic>
        <p:nvPicPr>
          <p:cNvPr id="11" name="Picture 1" descr="C:\Documents and Settings\sbabxs\Local Settings\Temporary Internet Files\Content.IE5\A2I2WMFF\MPj04387780000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TRADITIONAL vs. REDESIGNED CLASSROOM SETTING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Perspective Matters!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7" name="Flowchart: Alternate Process 46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533400" y="1498600"/>
          <a:ext cx="8001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" descr="C:\Documents and Settings\sbabxs\Local Settings\Temporary Internet Files\Content.IE5\A2I2WMFF\MPj04387780000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810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REDESIGNED COURSE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So WHAT made a Difference ? 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- Classroom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457200" y="2144713"/>
            <a:ext cx="4343400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Grade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Allocation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Redesigned Grade Allocation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572000" y="1524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 - Online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4572000" y="2133600"/>
            <a:ext cx="4191000" cy="39512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Original Grade Allocation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Redesigned Grade Allocation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57800" y="2636838"/>
          <a:ext cx="2667000" cy="1066800"/>
        </p:xfrm>
        <a:graphic>
          <a:graphicData uri="http://schemas.openxmlformats.org/drawingml/2006/table">
            <a:tbl>
              <a:tblPr/>
              <a:tblGrid>
                <a:gridCol w="1865002"/>
                <a:gridCol w="801998"/>
              </a:tblGrid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Homework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35%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Chapter</a:t>
                      </a:r>
                      <a:r>
                        <a:rPr lang="en-US" sz="1400" baseline="0" dirty="0" smtClean="0">
                          <a:latin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</a:rPr>
                        <a:t>Quizzes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35%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Midterm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Final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15%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57800" y="4389438"/>
          <a:ext cx="2667000" cy="1524000"/>
        </p:xfrm>
        <a:graphic>
          <a:graphicData uri="http://schemas.openxmlformats.org/drawingml/2006/table">
            <a:tbl>
              <a:tblPr/>
              <a:tblGrid>
                <a:gridCol w="1865002"/>
                <a:gridCol w="801998"/>
              </a:tblGrid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Homework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Chapter Quizzes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Midterm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Final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Discussion Board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Participation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90600" y="4389438"/>
          <a:ext cx="2895600" cy="1524000"/>
        </p:xfrm>
        <a:graphic>
          <a:graphicData uri="http://schemas.openxmlformats.org/drawingml/2006/table">
            <a:tbl>
              <a:tblPr/>
              <a:tblGrid>
                <a:gridCol w="2256714"/>
                <a:gridCol w="638886"/>
              </a:tblGrid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Chapter </a:t>
                      </a:r>
                      <a:r>
                        <a:rPr lang="en-US" sz="1400" dirty="0">
                          <a:latin typeface="Times New Roman"/>
                        </a:rPr>
                        <a:t>Quizzes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Exams (5 including Final)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Course  Journal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Graph Presentations (3 total)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21%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Debate (1 total)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Participation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0600" y="2667000"/>
          <a:ext cx="2895600" cy="1016000"/>
        </p:xfrm>
        <a:graphic>
          <a:graphicData uri="http://schemas.openxmlformats.org/drawingml/2006/table">
            <a:tbl>
              <a:tblPr/>
              <a:tblGrid>
                <a:gridCol w="2256713"/>
                <a:gridCol w="638887"/>
              </a:tblGrid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</a:rPr>
                        <a:t>Chapter </a:t>
                      </a:r>
                      <a:r>
                        <a:rPr lang="en-US" sz="1400" dirty="0" smtClean="0">
                          <a:latin typeface="Times New Roman"/>
                        </a:rPr>
                        <a:t>Homework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20%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</a:rPr>
                        <a:t>Exams (5 including Final)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50%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Journals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20%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Participation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</a:rPr>
                        <a:t>10%</a:t>
                      </a:r>
                      <a:endParaRPr lang="en-US" sz="1400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" descr="C:\Documents and Settings\sbabxs\Local Settings\Temporary Internet Files\Content.IE5\A2I2WMFF\MPj0438778000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590800"/>
            <a:ext cx="4431630" cy="295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295400" y="838200"/>
            <a:ext cx="6629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QUANTITATIVE vs. QUALITATIVE RESULTS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62001" y="1981200"/>
            <a:ext cx="2590800" cy="16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/>
          <p:nvPr/>
        </p:nvGrpSpPr>
        <p:grpSpPr>
          <a:xfrm>
            <a:off x="381000" y="4391528"/>
            <a:ext cx="1066800" cy="1516799"/>
            <a:chOff x="914400" y="2674201"/>
            <a:chExt cx="1219200" cy="1516799"/>
          </a:xfrm>
        </p:grpSpPr>
        <p:pic>
          <p:nvPicPr>
            <p:cNvPr id="205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6"/>
          <p:cNvGrpSpPr/>
          <p:nvPr/>
        </p:nvGrpSpPr>
        <p:grpSpPr>
          <a:xfrm>
            <a:off x="1219200" y="4343400"/>
            <a:ext cx="1143000" cy="1516799"/>
            <a:chOff x="914400" y="2674201"/>
            <a:chExt cx="1219200" cy="1516799"/>
          </a:xfrm>
        </p:grpSpPr>
        <p:pic>
          <p:nvPicPr>
            <p:cNvPr id="38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9"/>
          <p:cNvGrpSpPr/>
          <p:nvPr/>
        </p:nvGrpSpPr>
        <p:grpSpPr>
          <a:xfrm>
            <a:off x="2895600" y="4343400"/>
            <a:ext cx="1143000" cy="1516799"/>
            <a:chOff x="914400" y="2674201"/>
            <a:chExt cx="1219200" cy="1516799"/>
          </a:xfrm>
        </p:grpSpPr>
        <p:pic>
          <p:nvPicPr>
            <p:cNvPr id="4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7" name="Rounded Rectangle 46"/>
          <p:cNvSpPr/>
          <p:nvPr/>
        </p:nvSpPr>
        <p:spPr>
          <a:xfrm>
            <a:off x="5257800" y="3733800"/>
            <a:ext cx="2438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SUCCESSFUL KNOWLEDGE TRANSFER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000" y="6181165"/>
            <a:ext cx="5791200" cy="21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So, WHAT Kind of and HOW Much of a Difference Can You Make ?</a:t>
            </a:r>
            <a:endParaRPr lang="en-US" sz="1400" dirty="0">
              <a:latin typeface="Georgia" pitchFamily="18" charset="0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2133600" y="4356847"/>
            <a:ext cx="1143000" cy="1516799"/>
            <a:chOff x="914400" y="2674201"/>
            <a:chExt cx="1219200" cy="1516799"/>
          </a:xfrm>
        </p:grpSpPr>
        <p:pic>
          <p:nvPicPr>
            <p:cNvPr id="60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810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QUALITATIVE RESULTS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So WHERE does on go now ?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397000"/>
          <a:ext cx="8153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1" descr="C:\Documents and Settings\sbabxs\Local Settings\Temporary Internet Files\Content.IE5\A2I2WMFF\MPj04387780000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143000" y="22860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9718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43000" y="37338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43000" y="4419600"/>
            <a:ext cx="228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43000" y="51816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3000" y="160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gonal Stripe 12"/>
          <p:cNvSpPr/>
          <p:nvPr/>
        </p:nvSpPr>
        <p:spPr>
          <a:xfrm>
            <a:off x="1066800" y="1371600"/>
            <a:ext cx="1752600" cy="501491"/>
          </a:xfrm>
          <a:prstGeom prst="diagStripe">
            <a:avLst>
              <a:gd name="adj" fmla="val 46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666939">
            <a:off x="1192383" y="1413218"/>
            <a:ext cx="9188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Study Plan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1066800" y="2209801"/>
            <a:ext cx="1752600" cy="533400"/>
          </a:xfrm>
          <a:prstGeom prst="diagStripe">
            <a:avLst>
              <a:gd name="adj" fmla="val 5193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666939">
            <a:off x="1038325" y="2295673"/>
            <a:ext cx="1349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HW in </a:t>
            </a:r>
            <a:r>
              <a:rPr lang="en-US" sz="1200" b="1" dirty="0" err="1" smtClean="0">
                <a:solidFill>
                  <a:schemeClr val="bg1"/>
                </a:solidFill>
              </a:rPr>
              <a:t>MyEconLab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>
            <a:off x="1107714" y="2895600"/>
            <a:ext cx="1752600" cy="533400"/>
          </a:xfrm>
          <a:prstGeom prst="diagStripe">
            <a:avLst>
              <a:gd name="adj" fmla="val 5193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666939">
            <a:off x="1015410" y="3012559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Economic in the News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1107714" y="3671292"/>
            <a:ext cx="1752600" cy="533400"/>
          </a:xfrm>
          <a:prstGeom prst="diagStripe">
            <a:avLst>
              <a:gd name="adj" fmla="val 3617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666939">
            <a:off x="1029188" y="3643362"/>
            <a:ext cx="127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Open Forum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Discussion Board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1107714" y="4343400"/>
            <a:ext cx="1752600" cy="533400"/>
          </a:xfrm>
          <a:prstGeom prst="diagStripe">
            <a:avLst>
              <a:gd name="adj" fmla="val 5193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666939">
            <a:off x="1080634" y="4432753"/>
            <a:ext cx="1272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Discussion Board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1107714" y="5105400"/>
            <a:ext cx="1752600" cy="537210"/>
          </a:xfrm>
          <a:prstGeom prst="diagStripe">
            <a:avLst>
              <a:gd name="adj" fmla="val 2639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666939">
            <a:off x="1080796" y="5055682"/>
            <a:ext cx="139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F2F Seminars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&amp; Extra Homework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Flowchart: Alternate Process 35">
            <a:hlinkClick r:id="" action="ppaction://noaction"/>
          </p:cNvPr>
          <p:cNvSpPr/>
          <p:nvPr/>
        </p:nvSpPr>
        <p:spPr>
          <a:xfrm>
            <a:off x="1295400" y="5867400"/>
            <a:ext cx="5105400" cy="381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Georgia" pitchFamily="18" charset="0"/>
              </a:rPr>
              <a:t>Online Assignments = Larger Classroom Capacity</a:t>
            </a:r>
            <a:endParaRPr lang="en-US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20" grpId="0"/>
      <p:bldP spid="27" grpId="0" animBg="1"/>
      <p:bldP spid="28" grpId="0"/>
      <p:bldP spid="23" grpId="0" animBg="1"/>
      <p:bldP spid="24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1882588" y="3101788"/>
            <a:ext cx="4953000" cy="295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algn="l" defTabSz="914400" rtl="0" eaLnBrk="1" latinLnBrk="0" hangingPunct="1">
              <a:defRPr/>
            </a:pPr>
            <a:r>
              <a:rPr lang="en-US" sz="1200" kern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Student Perspective/Concerns</a:t>
            </a:r>
            <a:endParaRPr lang="en-US" sz="1200" kern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Flowchart: Alternate Process 5">
            <a:hlinkClick r:id="" action="ppaction://noaction"/>
          </p:cNvPr>
          <p:cNvSpPr/>
          <p:nvPr/>
        </p:nvSpPr>
        <p:spPr>
          <a:xfrm>
            <a:off x="1600200" y="1272092"/>
            <a:ext cx="5943596" cy="4572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Why are we here?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1878106" y="2837329"/>
            <a:ext cx="4953000" cy="265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algn="l" defTabSz="914400" rtl="0" eaLnBrk="1" latinLnBrk="0" hangingPunct="1"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Instructor Perspective/Concerns</a:t>
            </a:r>
            <a:endParaRPr lang="en-US" sz="1200" kern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862138" y="1733152"/>
            <a:ext cx="4960937" cy="310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The Current State of  the Classroom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Flowchart: Alternate Process 9">
            <a:hlinkClick r:id="" action="ppaction://noaction"/>
          </p:cNvPr>
          <p:cNvSpPr/>
          <p:nvPr/>
        </p:nvSpPr>
        <p:spPr>
          <a:xfrm>
            <a:off x="1600200" y="2057400"/>
            <a:ext cx="5943599" cy="52728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How Does One Break Down the Issue?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1878106" y="2581835"/>
            <a:ext cx="4953000" cy="247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algn="l" defTabSz="914400" rtl="0" eaLnBrk="1" latinLnBrk="0" hangingPunct="1">
              <a:defRPr/>
            </a:pPr>
            <a:r>
              <a:rPr lang="en-US" sz="1200" kern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Issues</a:t>
            </a:r>
            <a:endParaRPr lang="en-US" sz="1200" kern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1896035" y="4509247"/>
            <a:ext cx="4953000" cy="295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algn="l" defTabSz="914400" rtl="0" eaLnBrk="1" latinLnBrk="0" hangingPunct="1">
              <a:defRPr/>
            </a:pPr>
            <a:r>
              <a:rPr lang="en-US" sz="1200" kern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Quantitative and Qualitative Results</a:t>
            </a:r>
            <a:endParaRPr lang="en-US" sz="1200" kern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1896035" y="4217894"/>
            <a:ext cx="4953000" cy="265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Redesigned Setting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Flowchart: Alternate Process 14">
            <a:hlinkClick r:id="" action="ppaction://noaction"/>
          </p:cNvPr>
          <p:cNvSpPr/>
          <p:nvPr/>
        </p:nvSpPr>
        <p:spPr>
          <a:xfrm>
            <a:off x="1600200" y="3420035"/>
            <a:ext cx="5943599" cy="527284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896035" y="3953435"/>
            <a:ext cx="4953000" cy="247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Traditional Setting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00200" y="457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AGENDA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12" name="Flowchart: Alternate Process 11">
            <a:hlinkClick r:id="" action="ppaction://noaction"/>
          </p:cNvPr>
          <p:cNvSpPr/>
          <p:nvPr/>
        </p:nvSpPr>
        <p:spPr>
          <a:xfrm>
            <a:off x="1564341" y="4827494"/>
            <a:ext cx="5943599" cy="42672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Where Does One Go Next?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Who?  YOU,   When?  NOW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1897063" y="5257800"/>
            <a:ext cx="4960937" cy="310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Technology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Rounded Rectangle 18">
            <a:hlinkClick r:id="" action="ppaction://noaction"/>
          </p:cNvPr>
          <p:cNvSpPr/>
          <p:nvPr/>
        </p:nvSpPr>
        <p:spPr>
          <a:xfrm>
            <a:off x="1897063" y="5562600"/>
            <a:ext cx="4960937" cy="310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Students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vs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Instructor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1" name="Picture 1" descr="C:\Documents and Settings\sbabxs\Local Settings\Temporary Internet Files\Content.IE5\A2I2WMFF\MPj04387780000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/>
          <a:srcRect l="56857" t="60999" r="7852" b="25622"/>
          <a:stretch>
            <a:fillRect/>
          </a:stretch>
        </p:blipFill>
        <p:spPr bwMode="auto">
          <a:xfrm>
            <a:off x="457200" y="3247922"/>
            <a:ext cx="8229600" cy="12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 l="7176" t="19841" r="58622" b="65255"/>
          <a:stretch>
            <a:fillRect/>
          </a:stretch>
        </p:blipFill>
        <p:spPr bwMode="auto">
          <a:xfrm>
            <a:off x="381000" y="15240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600200" y="3810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QUANTITATIVE RESULTS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So WHERE does on go now ?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/>
          <a:srcRect l="56718" t="50774" r="7799" b="42402"/>
          <a:stretch>
            <a:fillRect/>
          </a:stretch>
        </p:blipFill>
        <p:spPr bwMode="auto">
          <a:xfrm>
            <a:off x="381000" y="4680018"/>
            <a:ext cx="8305801" cy="63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/>
          <a:srcRect l="56718" t="74172" r="7799" b="18029"/>
          <a:stretch>
            <a:fillRect/>
          </a:stretch>
        </p:blipFill>
        <p:spPr bwMode="auto">
          <a:xfrm>
            <a:off x="381000" y="5289619"/>
            <a:ext cx="8305801" cy="73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2133600" y="4897735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Summer 09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25653" y="3352800"/>
            <a:ext cx="286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Spring 09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6653" y="1752600"/>
            <a:ext cx="2023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Fall 08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/>
          <a:srcRect l="56718" t="50774" r="7799" b="48412"/>
          <a:stretch>
            <a:fillRect/>
          </a:stretch>
        </p:blipFill>
        <p:spPr bwMode="auto">
          <a:xfrm>
            <a:off x="381000" y="4648200"/>
            <a:ext cx="8305801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/>
          <a:srcRect l="56718" t="50774" r="7799" b="48412"/>
          <a:stretch>
            <a:fillRect/>
          </a:stretch>
        </p:blipFill>
        <p:spPr bwMode="auto">
          <a:xfrm>
            <a:off x="381000" y="2971800"/>
            <a:ext cx="8305801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286000" y="2438400"/>
            <a:ext cx="322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FA08: No parameters on quizzes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67000" y="4114800"/>
            <a:ext cx="23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SP09: Parameters Only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00200" y="5574268"/>
            <a:ext cx="455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SU09: Parameters and Step by Step guidelines</a:t>
            </a: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600200" y="1590675"/>
          <a:ext cx="4800600" cy="206692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 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 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 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 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17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FA08: No parameters on quizzes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SP09: Parameters [% earning C or better: 49% &amp; 40%];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SU09: Parameters and Step by Step guidelines [C or better: 72% &amp; 70%]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7086600" y="2286000"/>
            <a:ext cx="533400" cy="6858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77200" y="2286000"/>
            <a:ext cx="609600" cy="6858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86600" y="3886200"/>
            <a:ext cx="533400" cy="6858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077200" y="3886200"/>
            <a:ext cx="609600" cy="6858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86600" y="4724400"/>
            <a:ext cx="533400" cy="5334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077200" y="4724400"/>
            <a:ext cx="609600" cy="6096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600200" y="3810000"/>
          <a:ext cx="4800600" cy="1438275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  <a:gridCol w="685800"/>
                <a:gridCol w="914400"/>
              </a:tblGrid>
              <a:tr h="2095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Grade Allocation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Homework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QUIZZES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Participation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Homework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QUIZZES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Participation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SUMMER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Homework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QUIZZES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Exams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Participation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53" name="Picture 1" descr="C:\Documents and Settings\sbabxs\Local Settings\Temporary Internet Files\Content.IE5\A2I2WMFF\MPj0438778000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590800"/>
            <a:ext cx="4431630" cy="295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295400" y="838200"/>
            <a:ext cx="6629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TECHNOLOGY </a:t>
            </a:r>
          </a:p>
          <a:p>
            <a:pPr algn="ctr"/>
            <a:r>
              <a:rPr lang="en-US" sz="2400" b="1" dirty="0" smtClean="0">
                <a:latin typeface="Georgia" pitchFamily="18" charset="0"/>
              </a:rPr>
              <a:t>STUDENT verse INSTRUCTOR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62001" y="1981200"/>
            <a:ext cx="2590800" cy="16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/>
          <p:nvPr/>
        </p:nvGrpSpPr>
        <p:grpSpPr>
          <a:xfrm>
            <a:off x="381000" y="4391528"/>
            <a:ext cx="1066800" cy="1516799"/>
            <a:chOff x="914400" y="2674201"/>
            <a:chExt cx="1219200" cy="1516799"/>
          </a:xfrm>
        </p:grpSpPr>
        <p:pic>
          <p:nvPicPr>
            <p:cNvPr id="205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6"/>
          <p:cNvGrpSpPr/>
          <p:nvPr/>
        </p:nvGrpSpPr>
        <p:grpSpPr>
          <a:xfrm>
            <a:off x="1219200" y="4343400"/>
            <a:ext cx="1143000" cy="1516799"/>
            <a:chOff x="914400" y="2674201"/>
            <a:chExt cx="1219200" cy="1516799"/>
          </a:xfrm>
        </p:grpSpPr>
        <p:pic>
          <p:nvPicPr>
            <p:cNvPr id="38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9"/>
          <p:cNvGrpSpPr/>
          <p:nvPr/>
        </p:nvGrpSpPr>
        <p:grpSpPr>
          <a:xfrm>
            <a:off x="2895600" y="4343400"/>
            <a:ext cx="1143000" cy="1516799"/>
            <a:chOff x="914400" y="2674201"/>
            <a:chExt cx="1219200" cy="1516799"/>
          </a:xfrm>
        </p:grpSpPr>
        <p:pic>
          <p:nvPicPr>
            <p:cNvPr id="4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7" name="Rounded Rectangle 46"/>
          <p:cNvSpPr/>
          <p:nvPr/>
        </p:nvSpPr>
        <p:spPr>
          <a:xfrm>
            <a:off x="5257800" y="3733800"/>
            <a:ext cx="2438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SUCCESSFUL KNOWLEDGE TRANSFER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33800" y="6181165"/>
            <a:ext cx="5105400" cy="219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WHERE Does One Go Next ?</a:t>
            </a:r>
            <a:endParaRPr lang="en-US" sz="1400" dirty="0">
              <a:latin typeface="Georgia" pitchFamily="18" charset="0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2133600" y="4356847"/>
            <a:ext cx="1143000" cy="1516799"/>
            <a:chOff x="914400" y="2674201"/>
            <a:chExt cx="1219200" cy="1516799"/>
          </a:xfrm>
        </p:grpSpPr>
        <p:pic>
          <p:nvPicPr>
            <p:cNvPr id="60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810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SOCIAL MEDIA STATISTICS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YES ,YOU CAN 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Where Does One Go Next 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457200" y="1382713"/>
            <a:ext cx="8305800" cy="5170487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By 2010 Gen Y will outnumber Baby Boomers….96% of them have joined a social network 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Social Media has overtaken porn as the #1 activity on the Web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out of 8 couples married in the U.S. last year met via social media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Years to Reach 50 millions Users:  Radio (38 Years), TV (13 Years), Internet (4 Years), iPod (3 Years)…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added 100 million users in less than 9 months…</a:t>
            </a:r>
            <a:r>
              <a:rPr lang="en-US" sz="1400" dirty="0" err="1" smtClean="0"/>
              <a:t>iPhone</a:t>
            </a:r>
            <a:r>
              <a:rPr lang="en-US" sz="1400" dirty="0" smtClean="0"/>
              <a:t> applications hit 1 billion in 9 months.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If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were a country it would be the world’s 4th largest between the United States and Indonesia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2009 US Department of Education study revealed that on average, online students out performed those receiving face-to-face instruction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in 6 higher education students are enrolled in </a:t>
            </a:r>
            <a:r>
              <a:rPr lang="en-US" sz="1400" u="sng" dirty="0" smtClean="0"/>
              <a:t>online curriculum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80% of companies using LinkedIn as a primary tool to find employees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Generation Y and Z consider e-mail passé…In 2009 Boston College stopped distributing e-mail addresses to incoming freshmen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80% of Twitter usage is on mobile devices…people update anywhere, anytime…imagine what that means for bad customer experiences?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THINK YOU CAN’T DO IT?</a:t>
            </a:r>
            <a:r>
              <a:rPr lang="en-US" sz="1400" dirty="0" smtClean="0"/>
              <a:t>-The fastest growing segment on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is 55-65 year-old females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BETTER FIGURE IT OUT</a:t>
            </a:r>
            <a:r>
              <a:rPr lang="en-US" sz="1400" dirty="0" smtClean="0"/>
              <a:t>! -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USERS translated the site from English to Spanish via a Wiki in less than 4 weeks and cost </a:t>
            </a:r>
            <a:r>
              <a:rPr lang="en-US" sz="1400" dirty="0" err="1" smtClean="0"/>
              <a:t>Facebook</a:t>
            </a:r>
            <a:r>
              <a:rPr lang="en-US" sz="1400" dirty="0" smtClean="0"/>
              <a:t> $0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Ashton </a:t>
            </a:r>
            <a:r>
              <a:rPr lang="en-US" sz="1400" dirty="0" err="1" smtClean="0"/>
              <a:t>Kutcher</a:t>
            </a:r>
            <a:r>
              <a:rPr lang="en-US" sz="1400" dirty="0" smtClean="0"/>
              <a:t> and Ellen </a:t>
            </a:r>
            <a:r>
              <a:rPr lang="en-US" sz="1400" dirty="0" err="1" smtClean="0"/>
              <a:t>Degeneres</a:t>
            </a:r>
            <a:r>
              <a:rPr lang="en-US" sz="1400" dirty="0" smtClean="0"/>
              <a:t> have more Twitter followers than the entire populations of Ireland, Norway and Panama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24 of the 25 largest newspapers are experiencing record declines in circulation because we no longer search for the news, the news finds us.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Questi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7062" y="1079249"/>
            <a:ext cx="8289875" cy="5071453"/>
          </a:xfrm>
          <a:prstGeom prst="rect">
            <a:avLst/>
          </a:prstGeom>
        </p:spPr>
      </p:pic>
      <p:sp>
        <p:nvSpPr>
          <p:cNvPr id="42" name="Flowchart: Process 41"/>
          <p:cNvSpPr/>
          <p:nvPr/>
        </p:nvSpPr>
        <p:spPr>
          <a:xfrm>
            <a:off x="533400" y="1143000"/>
            <a:ext cx="8229600" cy="4876800"/>
          </a:xfrm>
          <a:prstGeom prst="flowChartProcess">
            <a:avLst/>
          </a:prstGeom>
          <a:solidFill>
            <a:schemeClr val="bg2">
              <a:alpha val="8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90600" y="381000"/>
            <a:ext cx="7086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KNOWLEDGE CHECK / QUESTIONS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5" name="Picture 7" descr="C:\Documents and Settings\msreenivasan\Local Settings\Temporary Internet Files\Content.IE5\FA9FW6BO\j043268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5997388"/>
            <a:ext cx="755075" cy="755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6208059"/>
            <a:ext cx="42672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Any Questions ?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95400" y="6239435"/>
            <a:ext cx="914400" cy="161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Problems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133600" y="6239435"/>
            <a:ext cx="914400" cy="161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Solutions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4038600" y="6248401"/>
            <a:ext cx="1066800" cy="15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Grade Allocation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4876800" y="6248400"/>
            <a:ext cx="914400" cy="161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Results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3048000" y="6248401"/>
            <a:ext cx="990600" cy="15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Georgia" pitchFamily="18" charset="0"/>
              </a:rPr>
              <a:t>Problem Allocation</a:t>
            </a:r>
            <a:endParaRPr lang="en-US" sz="11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457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PROBLEM / ISSUE REVIEW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208059"/>
            <a:ext cx="8305800" cy="26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latin typeface="Georgia" pitchFamily="18" charset="0"/>
              </a:rPr>
              <a:t>Appear to be Plenty of Application and Anxiety Resistant Opportunities . . . </a:t>
            </a:r>
          </a:p>
          <a:p>
            <a:pPr algn="r"/>
            <a:r>
              <a:rPr lang="en-US" sz="1400" dirty="0" smtClean="0">
                <a:latin typeface="Georgia" pitchFamily="18" charset="0"/>
              </a:rPr>
              <a:t>Yet, All of the Problems / Issues Existed 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381000" y="990600"/>
            <a:ext cx="28194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What Makes the Difference?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457200" y="165735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ISSUES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Classroom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457200" y="2297112"/>
            <a:ext cx="4040188" cy="3951288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Averages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 smtClean="0"/>
              <a:t>Difficulty with Graphs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Difficulty with </a:t>
            </a:r>
            <a:r>
              <a:rPr lang="en-US" sz="2200" dirty="0" smtClean="0"/>
              <a:t>Calculations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Inability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Apply Concepts to One’s Real Life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572000" y="1646237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 - Online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4572000" y="2285999"/>
            <a:ext cx="4040188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All of the Classroom Issues PLUS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Feel Detached / Lost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2200" dirty="0" smtClean="0"/>
              <a:t>Students Do Not Seek Assistance or Do So When it is Too Late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Changes Do Not Have the Desired 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64068"/>
            <a:ext cx="54372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Resource Slide: Content Slide obstructed in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457200"/>
            <a:ext cx="7467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Course Syllabi and Social Statistic Website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64068"/>
            <a:ext cx="54372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Resource Slide: Syllabus is referred to several times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98120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http://hull.aug.edu/bschmidt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http://socialnomics.net/2009/08/11/statistics-show-social-media-is-bigger-than-you-think/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Bloom’s Taxonomy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s Taxonomy 1.bmp"/>
          <p:cNvPicPr>
            <a:picLocks noChangeAspect="1"/>
          </p:cNvPicPr>
          <p:nvPr/>
        </p:nvPicPr>
        <p:blipFill>
          <a:blip r:embed="rId2" cstate="print"/>
          <a:srcRect l="6667" t="16667" r="14641" b="22222"/>
          <a:stretch>
            <a:fillRect/>
          </a:stretch>
        </p:blipFill>
        <p:spPr>
          <a:xfrm rot="16200000">
            <a:off x="5257800" y="2743200"/>
            <a:ext cx="3276600" cy="41910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 descr="Blooms Taxonomy 2.bmp"/>
          <p:cNvPicPr>
            <a:picLocks noChangeAspect="1"/>
          </p:cNvPicPr>
          <p:nvPr/>
        </p:nvPicPr>
        <p:blipFill>
          <a:blip r:embed="rId3" cstate="print"/>
          <a:srcRect l="8497" t="1865" r="5490" b="37024"/>
          <a:stretch>
            <a:fillRect/>
          </a:stretch>
        </p:blipFill>
        <p:spPr>
          <a:xfrm rot="16200000">
            <a:off x="457201" y="304801"/>
            <a:ext cx="3581400" cy="419099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164068"/>
            <a:ext cx="54372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Slide: Blooms Taxonomy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85800"/>
            <a:ext cx="3962400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How to improve your Quiz grades</a:t>
            </a:r>
          </a:p>
          <a:p>
            <a:r>
              <a:rPr lang="en-US" sz="1400" dirty="0" smtClean="0"/>
              <a:t>o    Complete chapter homework with the best score you can obtain</a:t>
            </a:r>
          </a:p>
          <a:p>
            <a:r>
              <a:rPr lang="en-US" sz="1400" dirty="0" smtClean="0"/>
              <a:t>o    Review main concepts from chapters covered</a:t>
            </a:r>
          </a:p>
          <a:p>
            <a:r>
              <a:rPr lang="en-US" sz="1400" dirty="0" smtClean="0"/>
              <a:t>o    Take quiz – noting topics and concepts covered in your course notebook</a:t>
            </a:r>
          </a:p>
          <a:p>
            <a:r>
              <a:rPr lang="en-US" sz="1400" dirty="0" smtClean="0"/>
              <a:t>o    Study the concepts that you jotted down as you took the quiz</a:t>
            </a:r>
          </a:p>
          <a:p>
            <a:r>
              <a:rPr lang="en-US" sz="1400" dirty="0" smtClean="0"/>
              <a:t>o    Utilize the second attempt at the quiz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267200"/>
            <a:ext cx="4648200" cy="24622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Recommended study plan</a:t>
            </a:r>
            <a:r>
              <a:rPr lang="en-US" sz="1400" b="1" dirty="0" smtClean="0"/>
              <a:t> listed below.</a:t>
            </a:r>
          </a:p>
          <a:p>
            <a:r>
              <a:rPr lang="en-US" sz="1400" dirty="0" smtClean="0"/>
              <a:t>o    </a:t>
            </a:r>
            <a:r>
              <a:rPr lang="en-US" sz="1400" b="1" dirty="0" smtClean="0"/>
              <a:t>Read</a:t>
            </a:r>
            <a:r>
              <a:rPr lang="en-US" sz="1400" dirty="0" smtClean="0"/>
              <a:t> each assigned chapter</a:t>
            </a:r>
          </a:p>
          <a:p>
            <a:r>
              <a:rPr lang="en-US" sz="1400" dirty="0" smtClean="0"/>
              <a:t>o    Do all online </a:t>
            </a:r>
            <a:r>
              <a:rPr lang="en-US" sz="1400" b="1" dirty="0" smtClean="0"/>
              <a:t>Study Plan</a:t>
            </a:r>
            <a:r>
              <a:rPr lang="en-US" sz="1400" dirty="0" smtClean="0"/>
              <a:t> exercises (the system helps you with each step)</a:t>
            </a:r>
          </a:p>
          <a:p>
            <a:r>
              <a:rPr lang="en-US" sz="1400" dirty="0" smtClean="0"/>
              <a:t>o    Complete </a:t>
            </a:r>
            <a:r>
              <a:rPr lang="en-US" sz="1400" b="1" dirty="0" smtClean="0"/>
              <a:t>in-chapter and end-of-chapter exercises</a:t>
            </a:r>
            <a:endParaRPr lang="en-US" sz="1400" dirty="0" smtClean="0"/>
          </a:p>
          <a:p>
            <a:r>
              <a:rPr lang="en-US" sz="1400" dirty="0" smtClean="0"/>
              <a:t>o    Work in study groups</a:t>
            </a:r>
          </a:p>
          <a:p>
            <a:r>
              <a:rPr lang="en-US" sz="1400" dirty="0" smtClean="0"/>
              <a:t>o    Complete the assigned </a:t>
            </a:r>
            <a:r>
              <a:rPr lang="en-US" sz="1400" b="1" dirty="0" smtClean="0"/>
              <a:t>homework</a:t>
            </a:r>
            <a:r>
              <a:rPr lang="en-US" sz="1400" dirty="0" smtClean="0"/>
              <a:t> [this item is graded]</a:t>
            </a:r>
          </a:p>
          <a:p>
            <a:r>
              <a:rPr lang="en-US" sz="1400" dirty="0" smtClean="0"/>
              <a:t>o    Work in study groups, utilize extra problems homework, and/or contact professor for assistance/clarification</a:t>
            </a:r>
          </a:p>
          <a:p>
            <a:r>
              <a:rPr lang="en-US" sz="1400" dirty="0" smtClean="0"/>
              <a:t>o    Complete the assigned </a:t>
            </a:r>
            <a:r>
              <a:rPr lang="en-US" sz="1400" b="1" dirty="0" smtClean="0"/>
              <a:t>chapter Quiz </a:t>
            </a:r>
            <a:r>
              <a:rPr lang="en-US" sz="1400" dirty="0" smtClean="0"/>
              <a:t>[this item is graded]</a:t>
            </a:r>
          </a:p>
          <a:p>
            <a:r>
              <a:rPr lang="en-US" sz="1400" dirty="0" smtClean="0"/>
              <a:t>o    Review material and prepare for the next chapter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590800"/>
            <a:ext cx="4431630" cy="295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524000" y="838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CURRENT STATE </a:t>
            </a:r>
          </a:p>
          <a:p>
            <a:pPr algn="ctr"/>
            <a:r>
              <a:rPr lang="en-US" sz="2400" b="1" dirty="0" smtClean="0">
                <a:latin typeface="Georgia" pitchFamily="18" charset="0"/>
              </a:rPr>
              <a:t>OF THE CLASSROOM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62001" y="1981200"/>
            <a:ext cx="2590800" cy="16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/>
          <p:nvPr/>
        </p:nvGrpSpPr>
        <p:grpSpPr>
          <a:xfrm>
            <a:off x="381000" y="4391528"/>
            <a:ext cx="1066800" cy="1516799"/>
            <a:chOff x="914400" y="2674201"/>
            <a:chExt cx="1219200" cy="1516799"/>
          </a:xfrm>
        </p:grpSpPr>
        <p:pic>
          <p:nvPicPr>
            <p:cNvPr id="205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6"/>
          <p:cNvGrpSpPr/>
          <p:nvPr/>
        </p:nvGrpSpPr>
        <p:grpSpPr>
          <a:xfrm>
            <a:off x="1219200" y="4343400"/>
            <a:ext cx="1143000" cy="1516799"/>
            <a:chOff x="914400" y="2674201"/>
            <a:chExt cx="1219200" cy="1516799"/>
          </a:xfrm>
        </p:grpSpPr>
        <p:pic>
          <p:nvPicPr>
            <p:cNvPr id="38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9"/>
          <p:cNvGrpSpPr/>
          <p:nvPr/>
        </p:nvGrpSpPr>
        <p:grpSpPr>
          <a:xfrm>
            <a:off x="2895600" y="4343400"/>
            <a:ext cx="1143000" cy="1516799"/>
            <a:chOff x="914400" y="2674201"/>
            <a:chExt cx="1219200" cy="1516799"/>
          </a:xfrm>
        </p:grpSpPr>
        <p:pic>
          <p:nvPicPr>
            <p:cNvPr id="4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7" name="Rounded Rectangle 46"/>
          <p:cNvSpPr/>
          <p:nvPr/>
        </p:nvSpPr>
        <p:spPr>
          <a:xfrm>
            <a:off x="5257800" y="3733800"/>
            <a:ext cx="2438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SUCCESSFUL KNOWLEDGE TRANSFER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6181164"/>
            <a:ext cx="5029200" cy="31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WHY Are We Here ?</a:t>
            </a:r>
            <a:endParaRPr lang="en-US" sz="1400" dirty="0">
              <a:latin typeface="Georgia" pitchFamily="18" charset="0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2133600" y="4356847"/>
            <a:ext cx="1143000" cy="1516799"/>
            <a:chOff x="914400" y="2674201"/>
            <a:chExt cx="1219200" cy="1516799"/>
          </a:xfrm>
        </p:grpSpPr>
        <p:pic>
          <p:nvPicPr>
            <p:cNvPr id="60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457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Current State of the Classroom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DOES THIS DESCRIBE YOUR CLASSROOM CONVERSATION ?</a:t>
            </a:r>
            <a:endParaRPr lang="en-US" sz="1400" dirty="0">
              <a:latin typeface="Georgia" pitchFamily="18" charset="0"/>
            </a:endParaRPr>
          </a:p>
        </p:txBody>
      </p:sp>
      <p:pic>
        <p:nvPicPr>
          <p:cNvPr id="6" name="Picture 5" descr="disorder classroom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1600200"/>
            <a:ext cx="5419725" cy="3657600"/>
          </a:xfrm>
          <a:prstGeom prst="rect">
            <a:avLst/>
          </a:prstGeom>
        </p:spPr>
      </p:pic>
      <p:sp>
        <p:nvSpPr>
          <p:cNvPr id="7" name="Flowchart: Alternate Process 6">
            <a:hlinkClick r:id="" action="ppaction://noaction"/>
          </p:cNvPr>
          <p:cNvSpPr/>
          <p:nvPr/>
        </p:nvSpPr>
        <p:spPr>
          <a:xfrm>
            <a:off x="457200" y="990600"/>
            <a:ext cx="1905000" cy="4572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Why are we here?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457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Current State of the Classroom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1029" name="Picture 5" descr="C:\Documents and Settings\msreenivasan\My Documents\My Pictures\Microsoft Clip Organizer\j04392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1219200"/>
            <a:ext cx="6091972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What is YOUR Reality?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6" name="Flowchart: Alternate Process 5">
            <a:hlinkClick r:id="" action="ppaction://noaction"/>
          </p:cNvPr>
          <p:cNvSpPr/>
          <p:nvPr/>
        </p:nvSpPr>
        <p:spPr>
          <a:xfrm>
            <a:off x="457200" y="990600"/>
            <a:ext cx="1905000" cy="4572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Why are we here?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457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Current State of the Classroom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Some Days . . .</a:t>
            </a:r>
            <a:endParaRPr lang="en-US" sz="1400" dirty="0">
              <a:latin typeface="Georgia" pitchFamily="18" charset="0"/>
            </a:endParaRPr>
          </a:p>
        </p:txBody>
      </p:sp>
      <p:pic>
        <p:nvPicPr>
          <p:cNvPr id="5" name="Picture 2" descr="http://www.gallerybeijingspace.com/images/news/0804CIGE/CI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30096"/>
            <a:ext cx="5029200" cy="3746754"/>
          </a:xfrm>
          <a:prstGeom prst="rect">
            <a:avLst/>
          </a:prstGeom>
          <a:noFill/>
        </p:spPr>
      </p:pic>
      <p:sp>
        <p:nvSpPr>
          <p:cNvPr id="8" name="Flowchart: Alternate Process 7">
            <a:hlinkClick r:id="" action="ppaction://noaction"/>
          </p:cNvPr>
          <p:cNvSpPr/>
          <p:nvPr/>
        </p:nvSpPr>
        <p:spPr>
          <a:xfrm>
            <a:off x="457200" y="990600"/>
            <a:ext cx="1905000" cy="4572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Why are we here?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590800"/>
            <a:ext cx="4431630" cy="295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524000" y="838200"/>
            <a:ext cx="5715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PROBLEMS / ISSUES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762001" y="1981200"/>
            <a:ext cx="2590800" cy="162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/>
          <p:nvPr/>
        </p:nvGrpSpPr>
        <p:grpSpPr>
          <a:xfrm>
            <a:off x="381000" y="4391528"/>
            <a:ext cx="1066800" cy="1516799"/>
            <a:chOff x="914400" y="2674201"/>
            <a:chExt cx="1219200" cy="1516799"/>
          </a:xfrm>
        </p:grpSpPr>
        <p:pic>
          <p:nvPicPr>
            <p:cNvPr id="205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6"/>
          <p:cNvGrpSpPr/>
          <p:nvPr/>
        </p:nvGrpSpPr>
        <p:grpSpPr>
          <a:xfrm>
            <a:off x="1219200" y="4343400"/>
            <a:ext cx="1143000" cy="1516799"/>
            <a:chOff x="914400" y="2674201"/>
            <a:chExt cx="1219200" cy="1516799"/>
          </a:xfrm>
        </p:grpSpPr>
        <p:pic>
          <p:nvPicPr>
            <p:cNvPr id="38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9"/>
          <p:cNvGrpSpPr/>
          <p:nvPr/>
        </p:nvGrpSpPr>
        <p:grpSpPr>
          <a:xfrm>
            <a:off x="2895600" y="4343400"/>
            <a:ext cx="1143000" cy="1516799"/>
            <a:chOff x="914400" y="2674201"/>
            <a:chExt cx="1219200" cy="1516799"/>
          </a:xfrm>
        </p:grpSpPr>
        <p:pic>
          <p:nvPicPr>
            <p:cNvPr id="41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7" name="Rounded Rectangle 46"/>
          <p:cNvSpPr/>
          <p:nvPr/>
        </p:nvSpPr>
        <p:spPr>
          <a:xfrm>
            <a:off x="5257800" y="3733800"/>
            <a:ext cx="2438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SUCCESSFUL KNOWLEDGE TRANSFER</a:t>
            </a:r>
            <a:endParaRPr lang="en-US" sz="2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6181164"/>
            <a:ext cx="5029200" cy="31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So HOW Does One Break Down the Issues?</a:t>
            </a:r>
            <a:endParaRPr lang="en-US" sz="1400" dirty="0">
              <a:latin typeface="Georgia" pitchFamily="18" charset="0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2133600" y="4356847"/>
            <a:ext cx="1143000" cy="1516799"/>
            <a:chOff x="914400" y="2674201"/>
            <a:chExt cx="1219200" cy="1516799"/>
          </a:xfrm>
        </p:grpSpPr>
        <p:pic>
          <p:nvPicPr>
            <p:cNvPr id="60" name="Picture 3" descr="C:\Documents and Settings\msreenivasan\My Documents\My Pictures\Microsoft Clip Organizer\officemouse12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29718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5"/>
            <a:srcRect l="48161"/>
            <a:stretch>
              <a:fillRect/>
            </a:stretch>
          </p:blipFill>
          <p:spPr bwMode="auto">
            <a:xfrm rot="643969" flipH="1">
              <a:off x="1642621" y="2674201"/>
              <a:ext cx="198750" cy="129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PROBLEMS / ISSUES / CONCERNS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WHOSE Concerns Are These? Instructors? Students?</a:t>
            </a:r>
            <a:endParaRPr lang="en-US" sz="1400" dirty="0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600200"/>
          <a:ext cx="70104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owchart: Alternate Process 17">
            <a:hlinkClick r:id="" action="ppaction://noaction"/>
          </p:cNvPr>
          <p:cNvSpPr/>
          <p:nvPr/>
        </p:nvSpPr>
        <p:spPr>
          <a:xfrm>
            <a:off x="381001" y="990600"/>
            <a:ext cx="37338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How Does One Break Down the Issue?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PROBLEMS / ISSUES / CONCERNS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208059"/>
            <a:ext cx="601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eorgia" pitchFamily="18" charset="0"/>
              </a:rPr>
              <a:t>Perspective Matters!</a:t>
            </a:r>
            <a:endParaRPr lang="en-US" sz="1400" dirty="0"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600200"/>
          <a:ext cx="70104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16002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2209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28194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3429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4038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46482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/>
          <a:srcRect l="11719" t="23575" r="71875" b="69134"/>
          <a:stretch>
            <a:fillRect/>
          </a:stretch>
        </p:blipFill>
        <p:spPr bwMode="auto">
          <a:xfrm>
            <a:off x="1066800" y="5257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Flowchart: Alternate Process 21">
            <a:hlinkClick r:id="" action="ppaction://noaction"/>
          </p:cNvPr>
          <p:cNvSpPr/>
          <p:nvPr/>
        </p:nvSpPr>
        <p:spPr>
          <a:xfrm>
            <a:off x="381001" y="990600"/>
            <a:ext cx="3733800" cy="3810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EAEAEA"/>
                </a:solidFill>
                <a:latin typeface="Georgia" pitchFamily="18" charset="0"/>
              </a:rPr>
              <a:t>How Does One Break Down the Issue?</a:t>
            </a:r>
            <a:endParaRPr lang="en-US" sz="1400" b="1" dirty="0">
              <a:solidFill>
                <a:srgbClr val="EAEAEA"/>
              </a:solidFill>
              <a:latin typeface="Georgia" pitchFamily="18" charset="0"/>
            </a:endParaRPr>
          </a:p>
        </p:txBody>
      </p:sp>
      <p:pic>
        <p:nvPicPr>
          <p:cNvPr id="23" name="Picture 1" descr="C:\Documents and Settings\sbabxs\Local Settings\Temporary Internet Files\Content.IE5\A2I2WMFF\MPj04387780000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6019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ilding high performance t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building high performance team</Template>
  <TotalTime>1604</TotalTime>
  <Words>1982</Words>
  <Application>Microsoft Office PowerPoint</Application>
  <PresentationFormat>On-screen Show (4:3)</PresentationFormat>
  <Paragraphs>523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building high performance team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BWS</dc:creator>
  <cp:lastModifiedBy>BWS</cp:lastModifiedBy>
  <cp:revision>158</cp:revision>
  <dcterms:created xsi:type="dcterms:W3CDTF">2009-09-01T17:04:37Z</dcterms:created>
  <dcterms:modified xsi:type="dcterms:W3CDTF">2009-09-23T03:11:48Z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TC300059871033</vt:lpwstr>
  </property>
</Properties>
</file>