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</p:sldIdLst>
  <p:sldSz cx="9144000" cy="6858000" type="screen4x3"/>
  <p:notesSz cx="7077075" cy="9051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7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577" y="1652461"/>
            <a:ext cx="5148327" cy="963936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933" y="3098364"/>
            <a:ext cx="5422904" cy="619673"/>
          </a:xfrm>
        </p:spPr>
        <p:txBody>
          <a:bodyPr/>
          <a:lstStyle>
            <a:lvl1pPr marL="0" indent="0">
              <a:buFontTx/>
              <a:buNone/>
              <a:defRPr sz="29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55088" y="6196728"/>
            <a:ext cx="1922042" cy="481968"/>
          </a:xfrm>
        </p:spPr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26284" y="6196728"/>
            <a:ext cx="2814419" cy="48196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89858" y="6196728"/>
            <a:ext cx="1922042" cy="481968"/>
          </a:xfrm>
        </p:spPr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4308" y="68853"/>
            <a:ext cx="2179458" cy="60590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933" y="68853"/>
            <a:ext cx="6401086" cy="60590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pointtemplate1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96" y="4406563"/>
            <a:ext cx="7772543" cy="136270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96" y="2906151"/>
            <a:ext cx="7772543" cy="1500412"/>
          </a:xfrm>
        </p:spPr>
        <p:txBody>
          <a:bodyPr anchor="b"/>
          <a:lstStyle>
            <a:lvl1pPr marL="0" indent="0">
              <a:buNone/>
              <a:defRPr sz="1800"/>
            </a:lvl1pPr>
            <a:lvl2pPr marL="412394" indent="0">
              <a:buNone/>
              <a:defRPr sz="1600"/>
            </a:lvl2pPr>
            <a:lvl3pPr marL="824789" indent="0">
              <a:buNone/>
              <a:defRPr sz="1400"/>
            </a:lvl3pPr>
            <a:lvl4pPr marL="1237183" indent="0">
              <a:buNone/>
              <a:defRPr sz="1300"/>
            </a:lvl4pPr>
            <a:lvl5pPr marL="1649578" indent="0">
              <a:buNone/>
              <a:defRPr sz="1300"/>
            </a:lvl5pPr>
            <a:lvl6pPr marL="2061972" indent="0">
              <a:buNone/>
              <a:defRPr sz="1300"/>
            </a:lvl6pPr>
            <a:lvl7pPr marL="2474366" indent="0">
              <a:buNone/>
              <a:defRPr sz="1300"/>
            </a:lvl7pPr>
            <a:lvl8pPr marL="2886761" indent="0">
              <a:buNone/>
              <a:defRPr sz="1300"/>
            </a:lvl8pPr>
            <a:lvl9pPr marL="329915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933" y="1514756"/>
            <a:ext cx="4290272" cy="46131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494" y="1514756"/>
            <a:ext cx="4290272" cy="46131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29" y="273976"/>
            <a:ext cx="8228742" cy="11432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29" y="1534838"/>
            <a:ext cx="4040007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29" y="2174593"/>
            <a:ext cx="4040007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35" y="1534838"/>
            <a:ext cx="4041436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35" y="2174593"/>
            <a:ext cx="4041436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30" y="272542"/>
            <a:ext cx="3007481" cy="116188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7" y="272541"/>
            <a:ext cx="5111144" cy="58539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30" y="1434428"/>
            <a:ext cx="3007481" cy="46920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04" y="4801030"/>
            <a:ext cx="5487258" cy="56659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04" y="612502"/>
            <a:ext cx="5487258" cy="4115373"/>
          </a:xfrm>
        </p:spPr>
        <p:txBody>
          <a:bodyPr/>
          <a:lstStyle>
            <a:lvl1pPr marL="0" indent="0">
              <a:buNone/>
              <a:defRPr sz="2900"/>
            </a:lvl1pPr>
            <a:lvl2pPr marL="412394" indent="0">
              <a:buNone/>
              <a:defRPr sz="2500"/>
            </a:lvl2pPr>
            <a:lvl3pPr marL="824789" indent="0">
              <a:buNone/>
              <a:defRPr sz="2200"/>
            </a:lvl3pPr>
            <a:lvl4pPr marL="1237183" indent="0">
              <a:buNone/>
              <a:defRPr sz="1800"/>
            </a:lvl4pPr>
            <a:lvl5pPr marL="1649578" indent="0">
              <a:buNone/>
              <a:defRPr sz="1800"/>
            </a:lvl5pPr>
            <a:lvl6pPr marL="2061972" indent="0">
              <a:buNone/>
              <a:defRPr sz="1800"/>
            </a:lvl6pPr>
            <a:lvl7pPr marL="2474366" indent="0">
              <a:buNone/>
              <a:defRPr sz="1800"/>
            </a:lvl7pPr>
            <a:lvl8pPr marL="2886761" indent="0">
              <a:buNone/>
              <a:defRPr sz="1800"/>
            </a:lvl8pPr>
            <a:lvl9pPr marL="3299155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04" y="5367629"/>
            <a:ext cx="5487258" cy="8047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ointtemplate1.bmp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933" y="68853"/>
            <a:ext cx="7413590" cy="826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933" y="1514756"/>
            <a:ext cx="8717833" cy="461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6443" y="6248368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defTabSz="915001">
              <a:defRPr sz="1400">
                <a:latin typeface="+mn-lt"/>
              </a:defRPr>
            </a:lvl1pPr>
          </a:lstStyle>
          <a:p>
            <a:fld id="{E7BDBA37-C035-408B-963B-E055BC4EEBE4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748" y="6248368"/>
            <a:ext cx="2894504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defTabSz="91500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676" y="6248368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defTabSz="915001">
              <a:defRPr sz="1400">
                <a:latin typeface="+mn-lt"/>
              </a:defRPr>
            </a:lvl1pPr>
          </a:lstStyle>
          <a:p>
            <a:fld id="{51475C1D-A664-469E-8B51-0625ED27F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12394"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824789"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237183"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649578" algn="l" defTabSz="915001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231" indent="-342231" algn="l" defTabSz="915001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3170" indent="-286385" algn="l" defTabSz="915001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76" indent="-227677" algn="l" defTabSz="915001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461" indent="-227677" algn="l" defTabSz="915001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677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70071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82465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294860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707254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2394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4789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7183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9578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61972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4366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6761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9155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ircuit board aqua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2443206"/>
            <a:ext cx="1600200" cy="15953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2362200" y="152400"/>
            <a:ext cx="6019800" cy="1143000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 algn="ctr" defTabSz="91500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smtClean="0">
                <a:solidFill>
                  <a:sysClr val="windowText" lastClr="000000"/>
                </a:solidFill>
              </a:rPr>
              <a:t>Need to 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WITHDRAW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from one of Prof. Schmidt’s Courses?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1295400"/>
            <a:ext cx="6019800" cy="441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		 Easy as 1 – 2 – 3</a:t>
            </a:r>
          </a:p>
          <a:p>
            <a:r>
              <a:rPr lang="en-US" dirty="0" smtClean="0"/>
              <a:t>Step 1: 	Fill out the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green highlighted </a:t>
            </a:r>
            <a:r>
              <a:rPr lang="en-US" dirty="0" smtClean="0"/>
              <a:t>sections of 	GRU Withdrawal Form </a:t>
            </a:r>
            <a:r>
              <a:rPr lang="en-US" sz="1400" dirty="0" smtClean="0"/>
              <a:t>(see my example form </a:t>
            </a:r>
            <a:r>
              <a:rPr lang="en-US" sz="1400" dirty="0" smtClean="0">
                <a:sym typeface="Wingdings" pitchFamily="2" charset="2"/>
              </a:rPr>
              <a:t></a:t>
            </a:r>
            <a:r>
              <a:rPr lang="en-US" sz="1400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Forms are available online or at the registrar’s office</a:t>
            </a:r>
          </a:p>
          <a:p>
            <a:endParaRPr lang="en-US" dirty="0" smtClean="0"/>
          </a:p>
          <a:p>
            <a:r>
              <a:rPr lang="en-US" dirty="0" smtClean="0"/>
              <a:t>Step 2: 	Slide form under Professor Schmidt’s </a:t>
            </a:r>
          </a:p>
          <a:p>
            <a:r>
              <a:rPr lang="en-US" dirty="0" smtClean="0"/>
              <a:t>	office door</a:t>
            </a:r>
          </a:p>
          <a:p>
            <a:endParaRPr lang="en-US" dirty="0" smtClean="0"/>
          </a:p>
          <a:p>
            <a:r>
              <a:rPr lang="en-US" dirty="0" smtClean="0"/>
              <a:t>Step 3: 	Professor Schmidt will 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Fill in last attendance date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Sign the form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Place it an envelope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Tape the envelope to her office door for your retrieval</a:t>
            </a:r>
          </a:p>
          <a:p>
            <a:endParaRPr lang="en-US" dirty="0" smtClean="0"/>
          </a:p>
          <a:p>
            <a:r>
              <a:rPr lang="en-US" dirty="0" smtClean="0"/>
              <a:t>Step </a:t>
            </a:r>
            <a:r>
              <a:rPr lang="en-US" dirty="0" smtClean="0"/>
              <a:t>4: </a:t>
            </a:r>
            <a:r>
              <a:rPr lang="en-US" dirty="0" smtClean="0"/>
              <a:t>	Retrieve your form </a:t>
            </a:r>
          </a:p>
          <a:p>
            <a:r>
              <a:rPr lang="en-US" dirty="0" smtClean="0"/>
              <a:t>	and </a:t>
            </a:r>
            <a:r>
              <a:rPr lang="en-US" b="1" u="sng" dirty="0" smtClean="0"/>
              <a:t>turn it into the Registrar prior to midterm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828800" y="5715000"/>
            <a:ext cx="7239000" cy="106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b="1" u="sng" dirty="0" smtClean="0"/>
              <a:t>GRU Withdrawal Policy</a:t>
            </a:r>
          </a:p>
          <a:p>
            <a:r>
              <a:rPr lang="en-US" sz="1400" u="sng" dirty="0" smtClean="0"/>
              <a:t>Before Midterm</a:t>
            </a:r>
            <a:r>
              <a:rPr lang="en-US" sz="1400" dirty="0" smtClean="0"/>
              <a:t>:  Receive a </a:t>
            </a:r>
            <a:r>
              <a:rPr lang="en-US" sz="1400" b="1" dirty="0" smtClean="0"/>
              <a:t>W</a:t>
            </a:r>
            <a:r>
              <a:rPr lang="en-US" sz="1400" dirty="0" smtClean="0"/>
              <a:t> by having your professors sign a form</a:t>
            </a:r>
          </a:p>
          <a:p>
            <a:r>
              <a:rPr lang="en-US" sz="1400" u="sng" dirty="0" smtClean="0"/>
              <a:t>After Midterm</a:t>
            </a:r>
            <a:r>
              <a:rPr lang="en-US" sz="1400" dirty="0" smtClean="0"/>
              <a:t>:  Receive a </a:t>
            </a:r>
            <a:r>
              <a:rPr lang="en-US" sz="1400" b="1" dirty="0" smtClean="0"/>
              <a:t>WF</a:t>
            </a:r>
            <a:r>
              <a:rPr lang="en-US" sz="1400" dirty="0" smtClean="0"/>
              <a:t>. Please see the registrar. </a:t>
            </a:r>
          </a:p>
          <a:p>
            <a:r>
              <a:rPr lang="en-US" sz="1400" dirty="0" smtClean="0"/>
              <a:t>	      Consult the ASU Student Handbook for details and exceptions.</a:t>
            </a:r>
            <a:endParaRPr lang="en-US" sz="1400" dirty="0"/>
          </a:p>
        </p:txBody>
      </p:sp>
      <p:sp>
        <p:nvSpPr>
          <p:cNvPr id="9" name="Horizontal Scroll 8"/>
          <p:cNvSpPr/>
          <p:nvPr/>
        </p:nvSpPr>
        <p:spPr>
          <a:xfrm>
            <a:off x="6515100" y="3429000"/>
            <a:ext cx="2209800" cy="1066800"/>
          </a:xfrm>
          <a:prstGeom prst="horizont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Midterm Date:</a:t>
            </a:r>
          </a:p>
          <a:p>
            <a:pPr algn="ctr"/>
            <a:r>
              <a:rPr lang="en-US" sz="16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______________</a:t>
            </a:r>
            <a:endParaRPr lang="en-US" sz="16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99897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762000"/>
            <a:ext cx="32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COMPLETE</a:t>
            </a:r>
          </a:p>
          <a:p>
            <a:pPr algn="ctr"/>
            <a:r>
              <a:rPr lang="en-US" dirty="0" smtClean="0"/>
              <a:t>All Highlighted Areas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THEN </a:t>
            </a:r>
          </a:p>
          <a:p>
            <a:pPr algn="ctr"/>
            <a:r>
              <a:rPr lang="en-US" dirty="0" smtClean="0"/>
              <a:t>Follow Instructions on Slide 1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25752"/>
      </p:ext>
    </p:extLst>
  </p:cSld>
  <p:clrMapOvr>
    <a:masterClrMapping/>
  </p:clrMapOvr>
</p:sld>
</file>

<file path=ppt/theme/theme1.xml><?xml version="1.0" encoding="utf-8"?>
<a:theme xmlns:a="http://schemas.openxmlformats.org/drawingml/2006/main" name="world">
  <a:themeElements>
    <a:clrScheme name="">
      <a:dk1>
        <a:srgbClr val="000000"/>
      </a:dk1>
      <a:lt1>
        <a:srgbClr val="B2B2B2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5D5D5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</Template>
  <TotalTime>7460</TotalTime>
  <Words>53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world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Professor Schmidt</dc:title>
  <dc:creator>BWS</dc:creator>
  <cp:lastModifiedBy>Schmidt, Buffie S.</cp:lastModifiedBy>
  <cp:revision>761</cp:revision>
  <cp:lastPrinted>2014-10-02T23:26:44Z</cp:lastPrinted>
  <dcterms:created xsi:type="dcterms:W3CDTF">2009-05-08T02:51:54Z</dcterms:created>
  <dcterms:modified xsi:type="dcterms:W3CDTF">2015-08-24T14:20:12Z</dcterms:modified>
</cp:coreProperties>
</file>