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9" r:id="rId2"/>
  </p:sldMasterIdLst>
  <p:notesMasterIdLst>
    <p:notesMasterId r:id="rId43"/>
  </p:notesMasterIdLst>
  <p:handoutMasterIdLst>
    <p:handoutMasterId r:id="rId44"/>
  </p:handoutMasterIdLst>
  <p:sldIdLst>
    <p:sldId id="256" r:id="rId3"/>
    <p:sldId id="330" r:id="rId4"/>
    <p:sldId id="332" r:id="rId5"/>
    <p:sldId id="313" r:id="rId6"/>
    <p:sldId id="327" r:id="rId7"/>
    <p:sldId id="333" r:id="rId8"/>
    <p:sldId id="279" r:id="rId9"/>
    <p:sldId id="300" r:id="rId10"/>
    <p:sldId id="310" r:id="rId11"/>
    <p:sldId id="281" r:id="rId12"/>
    <p:sldId id="284" r:id="rId13"/>
    <p:sldId id="337" r:id="rId14"/>
    <p:sldId id="322" r:id="rId15"/>
    <p:sldId id="286" r:id="rId16"/>
    <p:sldId id="338" r:id="rId17"/>
    <p:sldId id="335" r:id="rId18"/>
    <p:sldId id="321" r:id="rId19"/>
    <p:sldId id="334" r:id="rId20"/>
    <p:sldId id="305" r:id="rId21"/>
    <p:sldId id="336" r:id="rId22"/>
    <p:sldId id="306" r:id="rId23"/>
    <p:sldId id="282" r:id="rId24"/>
    <p:sldId id="304" r:id="rId25"/>
    <p:sldId id="283" r:id="rId26"/>
    <p:sldId id="328" r:id="rId27"/>
    <p:sldId id="339" r:id="rId28"/>
    <p:sldId id="266" r:id="rId29"/>
    <p:sldId id="262" r:id="rId30"/>
    <p:sldId id="325" r:id="rId31"/>
    <p:sldId id="323" r:id="rId32"/>
    <p:sldId id="277" r:id="rId33"/>
    <p:sldId id="324" r:id="rId34"/>
    <p:sldId id="295" r:id="rId35"/>
    <p:sldId id="302" r:id="rId36"/>
    <p:sldId id="263" r:id="rId37"/>
    <p:sldId id="274" r:id="rId38"/>
    <p:sldId id="276" r:id="rId39"/>
    <p:sldId id="275" r:id="rId40"/>
    <p:sldId id="278" r:id="rId41"/>
    <p:sldId id="287" r:id="rId42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1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6699"/>
    <a:srgbClr val="002A7E"/>
    <a:srgbClr val="003366"/>
    <a:srgbClr val="FF339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38961-EF6D-42E3-8F24-B09535B20230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823F5-8D1F-47BD-AF23-C94CD7E3FDD3}">
      <dgm:prSet phldrT="[Text]"/>
      <dgm:spPr/>
      <dgm:t>
        <a:bodyPr/>
        <a:lstStyle/>
        <a:p>
          <a:r>
            <a:rPr lang="en-US" b="1" dirty="0" smtClean="0"/>
            <a:t>Evaluate</a:t>
          </a:r>
          <a:endParaRPr lang="en-US" b="1" dirty="0"/>
        </a:p>
      </dgm:t>
    </dgm:pt>
    <dgm:pt modelId="{F890B9D4-9F62-4EA6-9934-91AE6DC89CC1}" type="sibTrans" cxnId="{E8A3C8D5-9789-4468-A486-CBD92729EC8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1BFDB76-1BFC-42FB-A784-44DCD46FA9F0}" type="parTrans" cxnId="{E8A3C8D5-9789-4468-A486-CBD92729EC87}">
      <dgm:prSet/>
      <dgm:spPr/>
      <dgm:t>
        <a:bodyPr/>
        <a:lstStyle/>
        <a:p>
          <a:endParaRPr lang="en-US"/>
        </a:p>
      </dgm:t>
    </dgm:pt>
    <dgm:pt modelId="{016A167D-89E1-4C7D-9099-9C31FE91CEC9}">
      <dgm:prSet phldrT="[Text]"/>
      <dgm:spPr>
        <a:noFill/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en-US" dirty="0">
            <a:ln>
              <a:noFill/>
            </a:ln>
            <a:noFill/>
          </a:endParaRPr>
        </a:p>
      </dgm:t>
    </dgm:pt>
    <dgm:pt modelId="{91D26306-4980-43F1-ADFC-1BE833D4A783}" type="sibTrans" cxnId="{AF72F144-148F-4ACF-B27B-2CAF7A5077CB}">
      <dgm:prSet/>
      <dgm:spPr/>
      <dgm:t>
        <a:bodyPr/>
        <a:lstStyle/>
        <a:p>
          <a:endParaRPr lang="en-US"/>
        </a:p>
      </dgm:t>
    </dgm:pt>
    <dgm:pt modelId="{86B3DD0C-E5C2-4347-B958-002C6F38DE6D}" type="parTrans" cxnId="{AF72F144-148F-4ACF-B27B-2CAF7A5077CB}">
      <dgm:prSet/>
      <dgm:spPr/>
      <dgm:t>
        <a:bodyPr/>
        <a:lstStyle/>
        <a:p>
          <a:endParaRPr lang="en-US"/>
        </a:p>
      </dgm:t>
    </dgm:pt>
    <dgm:pt modelId="{508630C8-121B-4E64-9DAF-1815CE1BC80E}" type="pres">
      <dgm:prSet presAssocID="{01438961-EF6D-42E3-8F24-B09535B202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B130C6-40A5-4DE1-BC56-AC0E531C84D9}" type="pres">
      <dgm:prSet presAssocID="{016A167D-89E1-4C7D-9099-9C31FE91CEC9}" presName="centerShape" presStyleLbl="node0" presStyleIdx="0" presStyleCnt="1" custLinFactNeighborX="-443" custLinFactNeighborY="3674"/>
      <dgm:spPr/>
      <dgm:t>
        <a:bodyPr/>
        <a:lstStyle/>
        <a:p>
          <a:endParaRPr lang="en-US"/>
        </a:p>
      </dgm:t>
    </dgm:pt>
    <dgm:pt modelId="{22729174-AA2E-411E-BBBA-A884B50405C5}" type="pres">
      <dgm:prSet presAssocID="{A15823F5-8D1F-47BD-AF23-C94CD7E3FDD3}" presName="oneComp" presStyleCnt="0"/>
      <dgm:spPr/>
    </dgm:pt>
    <dgm:pt modelId="{E41C0F10-A774-494C-97B5-2B94A5C01BDA}" type="pres">
      <dgm:prSet presAssocID="{A15823F5-8D1F-47BD-AF23-C94CD7E3FDD3}" presName="dummyConnPt" presStyleCnt="0"/>
      <dgm:spPr/>
    </dgm:pt>
    <dgm:pt modelId="{69EF80AF-44B2-4478-B122-A046E8856109}" type="pres">
      <dgm:prSet presAssocID="{A15823F5-8D1F-47BD-AF23-C94CD7E3FDD3}" presName="oneNode" presStyleLbl="node1" presStyleIdx="0" presStyleCnt="1" custLinFactNeighborX="9085" custLinFactNeighborY="-43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3D8A6-416A-4650-9F3F-52E5EB39B80D}" type="pres">
      <dgm:prSet presAssocID="{A15823F5-8D1F-47BD-AF23-C94CD7E3FDD3}" presName="dummya" presStyleCnt="0"/>
      <dgm:spPr/>
    </dgm:pt>
    <dgm:pt modelId="{BBD146B1-9A36-4C5A-914D-A33345DF5403}" type="pres">
      <dgm:prSet presAssocID="{A15823F5-8D1F-47BD-AF23-C94CD7E3FDD3}" presName="dummyb" presStyleCnt="0"/>
      <dgm:spPr/>
    </dgm:pt>
    <dgm:pt modelId="{E18FFFA1-8E56-4FEB-B0B2-FD542B14B8EE}" type="pres">
      <dgm:prSet presAssocID="{A15823F5-8D1F-47BD-AF23-C94CD7E3FDD3}" presName="dummyc" presStyleCnt="0"/>
      <dgm:spPr/>
    </dgm:pt>
    <dgm:pt modelId="{69523AF6-5435-49F1-887B-BC7E1D80BCDB}" type="pres">
      <dgm:prSet presAssocID="{F890B9D4-9F62-4EA6-9934-91AE6DC89CC1}" presName="singleconn" presStyleLbl="sibTrans2D1" presStyleIdx="0" presStyleCnt="1" custScaleX="99727" custScaleY="95306" custLinFactNeighborX="1006" custLinFactNeighborY="-1340"/>
      <dgm:spPr/>
      <dgm:t>
        <a:bodyPr/>
        <a:lstStyle/>
        <a:p>
          <a:endParaRPr lang="en-US"/>
        </a:p>
      </dgm:t>
    </dgm:pt>
  </dgm:ptLst>
  <dgm:cxnLst>
    <dgm:cxn modelId="{DF70CE62-E633-4D8F-A72D-7A682A096CCF}" type="presOf" srcId="{01438961-EF6D-42E3-8F24-B09535B20230}" destId="{508630C8-121B-4E64-9DAF-1815CE1BC80E}" srcOrd="0" destOrd="0" presId="urn:microsoft.com/office/officeart/2005/8/layout/radial6"/>
    <dgm:cxn modelId="{E8A3C8D5-9789-4468-A486-CBD92729EC87}" srcId="{016A167D-89E1-4C7D-9099-9C31FE91CEC9}" destId="{A15823F5-8D1F-47BD-AF23-C94CD7E3FDD3}" srcOrd="0" destOrd="0" parTransId="{71BFDB76-1BFC-42FB-A784-44DCD46FA9F0}" sibTransId="{F890B9D4-9F62-4EA6-9934-91AE6DC89CC1}"/>
    <dgm:cxn modelId="{CFF7B8C0-CB5C-436A-8232-AFBE57C2AAB1}" type="presOf" srcId="{F890B9D4-9F62-4EA6-9934-91AE6DC89CC1}" destId="{69523AF6-5435-49F1-887B-BC7E1D80BCDB}" srcOrd="0" destOrd="0" presId="urn:microsoft.com/office/officeart/2005/8/layout/radial6"/>
    <dgm:cxn modelId="{350E738C-9FC0-4A02-B862-61F519CAEF2B}" type="presOf" srcId="{A15823F5-8D1F-47BD-AF23-C94CD7E3FDD3}" destId="{69EF80AF-44B2-4478-B122-A046E8856109}" srcOrd="0" destOrd="0" presId="urn:microsoft.com/office/officeart/2005/8/layout/radial6"/>
    <dgm:cxn modelId="{AF72F144-148F-4ACF-B27B-2CAF7A5077CB}" srcId="{01438961-EF6D-42E3-8F24-B09535B20230}" destId="{016A167D-89E1-4C7D-9099-9C31FE91CEC9}" srcOrd="0" destOrd="0" parTransId="{86B3DD0C-E5C2-4347-B958-002C6F38DE6D}" sibTransId="{91D26306-4980-43F1-ADFC-1BE833D4A783}"/>
    <dgm:cxn modelId="{0E1BB766-7D4A-48ED-9F57-5A04E2136B66}" type="presOf" srcId="{016A167D-89E1-4C7D-9099-9C31FE91CEC9}" destId="{04B130C6-40A5-4DE1-BC56-AC0E531C84D9}" srcOrd="0" destOrd="0" presId="urn:microsoft.com/office/officeart/2005/8/layout/radial6"/>
    <dgm:cxn modelId="{BD8B193B-2A49-4B32-B9E3-C6DC74AE39A5}" type="presParOf" srcId="{508630C8-121B-4E64-9DAF-1815CE1BC80E}" destId="{04B130C6-40A5-4DE1-BC56-AC0E531C84D9}" srcOrd="0" destOrd="0" presId="urn:microsoft.com/office/officeart/2005/8/layout/radial6"/>
    <dgm:cxn modelId="{D9360E72-5B18-4732-A50A-2829832E063D}" type="presParOf" srcId="{508630C8-121B-4E64-9DAF-1815CE1BC80E}" destId="{22729174-AA2E-411E-BBBA-A884B50405C5}" srcOrd="1" destOrd="0" presId="urn:microsoft.com/office/officeart/2005/8/layout/radial6"/>
    <dgm:cxn modelId="{51AC5B2A-3BBE-4443-9030-3562A220D99F}" type="presParOf" srcId="{22729174-AA2E-411E-BBBA-A884B50405C5}" destId="{E41C0F10-A774-494C-97B5-2B94A5C01BDA}" srcOrd="0" destOrd="0" presId="urn:microsoft.com/office/officeart/2005/8/layout/radial6"/>
    <dgm:cxn modelId="{F0DDE6D7-9766-4D9C-BB93-F4F66479BF79}" type="presParOf" srcId="{22729174-AA2E-411E-BBBA-A884B50405C5}" destId="{69EF80AF-44B2-4478-B122-A046E8856109}" srcOrd="1" destOrd="0" presId="urn:microsoft.com/office/officeart/2005/8/layout/radial6"/>
    <dgm:cxn modelId="{C8659452-900E-4F02-9234-5B2615083645}" type="presParOf" srcId="{508630C8-121B-4E64-9DAF-1815CE1BC80E}" destId="{3873D8A6-416A-4650-9F3F-52E5EB39B80D}" srcOrd="2" destOrd="0" presId="urn:microsoft.com/office/officeart/2005/8/layout/radial6"/>
    <dgm:cxn modelId="{0AF7BB0B-6BB2-4048-B95A-00BAB3F98084}" type="presParOf" srcId="{508630C8-121B-4E64-9DAF-1815CE1BC80E}" destId="{BBD146B1-9A36-4C5A-914D-A33345DF5403}" srcOrd="3" destOrd="0" presId="urn:microsoft.com/office/officeart/2005/8/layout/radial6"/>
    <dgm:cxn modelId="{CE46823D-582E-44B1-B2BC-DEBE05B5FF6F}" type="presParOf" srcId="{508630C8-121B-4E64-9DAF-1815CE1BC80E}" destId="{E18FFFA1-8E56-4FEB-B0B2-FD542B14B8EE}" srcOrd="4" destOrd="0" presId="urn:microsoft.com/office/officeart/2005/8/layout/radial6"/>
    <dgm:cxn modelId="{64A010D2-85F6-4CD7-B1D0-C5BB4549836B}" type="presParOf" srcId="{508630C8-121B-4E64-9DAF-1815CE1BC80E}" destId="{69523AF6-5435-49F1-887B-BC7E1D80BCDB}" srcOrd="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4FFAB-16A5-40AA-B33C-0CD9A0E27803}" type="doc">
      <dgm:prSet loTypeId="urn:microsoft.com/office/officeart/2005/8/layout/gear1" loCatId="relationship" qsTypeId="urn:microsoft.com/office/officeart/2005/8/quickstyle/simple5" qsCatId="simple" csTypeId="urn:microsoft.com/office/officeart/2005/8/colors/accent1_2" csCatId="accent1" phldr="1"/>
      <dgm:spPr/>
    </dgm:pt>
    <dgm:pt modelId="{3D8C9909-E91B-455D-96AF-2DFA206CD61D}">
      <dgm:prSet phldrT="[Text]"/>
      <dgm:spPr/>
      <dgm:t>
        <a:bodyPr/>
        <a:lstStyle/>
        <a:p>
          <a:r>
            <a:rPr lang="en-US" b="1" dirty="0" smtClean="0"/>
            <a:t>Class Time</a:t>
          </a:r>
        </a:p>
        <a:p>
          <a:endParaRPr lang="en-US" b="1" dirty="0"/>
        </a:p>
      </dgm:t>
    </dgm:pt>
    <dgm:pt modelId="{0E7D2E49-32F2-4B21-A2B3-5F36EEECF86B}" type="parTrans" cxnId="{A05BF88C-C4E2-4A19-B45F-7A77C1A711DC}">
      <dgm:prSet/>
      <dgm:spPr/>
      <dgm:t>
        <a:bodyPr/>
        <a:lstStyle/>
        <a:p>
          <a:endParaRPr lang="en-US"/>
        </a:p>
      </dgm:t>
    </dgm:pt>
    <dgm:pt modelId="{EADFE9FC-0F44-497F-8CA4-68BD5B45C43A}" type="sibTrans" cxnId="{A05BF88C-C4E2-4A19-B45F-7A77C1A711DC}">
      <dgm:prSet/>
      <dgm:spPr/>
      <dgm:t>
        <a:bodyPr/>
        <a:lstStyle/>
        <a:p>
          <a:endParaRPr lang="en-US"/>
        </a:p>
      </dgm:t>
    </dgm:pt>
    <dgm:pt modelId="{D7D53951-5FE3-4A75-B5C7-822F2613282A}">
      <dgm:prSet phldrT="[Text]"/>
      <dgm:spPr/>
      <dgm:t>
        <a:bodyPr/>
        <a:lstStyle/>
        <a:p>
          <a:r>
            <a:rPr lang="en-US" b="1" dirty="0" smtClean="0"/>
            <a:t>Before Class</a:t>
          </a:r>
          <a:endParaRPr lang="en-US" b="1" dirty="0"/>
        </a:p>
      </dgm:t>
    </dgm:pt>
    <dgm:pt modelId="{4360172F-57D5-4441-A890-67625F8C4BA1}" type="parTrans" cxnId="{65F6FD6D-FB7D-46F5-808C-6E536D2C4A04}">
      <dgm:prSet/>
      <dgm:spPr/>
      <dgm:t>
        <a:bodyPr/>
        <a:lstStyle/>
        <a:p>
          <a:endParaRPr lang="en-US"/>
        </a:p>
      </dgm:t>
    </dgm:pt>
    <dgm:pt modelId="{B62F84D7-5782-45E4-9391-08E96885D51D}" type="sibTrans" cxnId="{65F6FD6D-FB7D-46F5-808C-6E536D2C4A04}">
      <dgm:prSet/>
      <dgm:spPr/>
      <dgm:t>
        <a:bodyPr/>
        <a:lstStyle/>
        <a:p>
          <a:endParaRPr lang="en-US"/>
        </a:p>
      </dgm:t>
    </dgm:pt>
    <dgm:pt modelId="{C4184BEE-7D26-4AC6-ABD5-7B7A0591E70E}">
      <dgm:prSet phldrT="[Text]"/>
      <dgm:spPr/>
      <dgm:t>
        <a:bodyPr/>
        <a:lstStyle/>
        <a:p>
          <a:r>
            <a:rPr lang="en-US" b="1" dirty="0" smtClean="0"/>
            <a:t>After </a:t>
          </a:r>
        </a:p>
        <a:p>
          <a:r>
            <a:rPr lang="en-US" b="1" dirty="0" smtClean="0"/>
            <a:t>Class</a:t>
          </a:r>
          <a:endParaRPr lang="en-US" b="1" dirty="0"/>
        </a:p>
      </dgm:t>
    </dgm:pt>
    <dgm:pt modelId="{C126FBC6-26CC-4755-B10F-0DE2E87A1160}" type="parTrans" cxnId="{AFA96A71-4EA1-46E8-8A71-E1F5E09BF769}">
      <dgm:prSet/>
      <dgm:spPr/>
      <dgm:t>
        <a:bodyPr/>
        <a:lstStyle/>
        <a:p>
          <a:endParaRPr lang="en-US"/>
        </a:p>
      </dgm:t>
    </dgm:pt>
    <dgm:pt modelId="{83563898-E741-4BBF-8212-18C988D8C096}" type="sibTrans" cxnId="{AFA96A71-4EA1-46E8-8A71-E1F5E09BF769}">
      <dgm:prSet/>
      <dgm:spPr/>
      <dgm:t>
        <a:bodyPr/>
        <a:lstStyle/>
        <a:p>
          <a:endParaRPr lang="en-US"/>
        </a:p>
      </dgm:t>
    </dgm:pt>
    <dgm:pt modelId="{E77A8DFC-46A7-4060-902A-58E250A07834}">
      <dgm:prSet phldrT="[Text]"/>
      <dgm:spPr/>
      <dgm:t>
        <a:bodyPr anchor="ctr"/>
        <a:lstStyle/>
        <a:p>
          <a:r>
            <a:rPr lang="en-US" dirty="0" smtClean="0"/>
            <a:t>Choice</a:t>
          </a:r>
          <a:endParaRPr lang="en-US" dirty="0"/>
        </a:p>
      </dgm:t>
    </dgm:pt>
    <dgm:pt modelId="{5792F5D9-53B8-4D78-91C1-D5B531CD33A1}" type="parTrans" cxnId="{BA0D976C-2406-40D9-B22A-EBAAA15F5812}">
      <dgm:prSet/>
      <dgm:spPr/>
      <dgm:t>
        <a:bodyPr/>
        <a:lstStyle/>
        <a:p>
          <a:endParaRPr lang="en-US"/>
        </a:p>
      </dgm:t>
    </dgm:pt>
    <dgm:pt modelId="{6EA752C4-ED09-4A80-9274-37BFF28801AC}" type="sibTrans" cxnId="{BA0D976C-2406-40D9-B22A-EBAAA15F5812}">
      <dgm:prSet/>
      <dgm:spPr/>
      <dgm:t>
        <a:bodyPr/>
        <a:lstStyle/>
        <a:p>
          <a:endParaRPr lang="en-US"/>
        </a:p>
      </dgm:t>
    </dgm:pt>
    <dgm:pt modelId="{780C6E95-2782-4EDA-B165-8CEDF9549D03}">
      <dgm:prSet phldrT="[Text]"/>
      <dgm:spPr/>
      <dgm:t>
        <a:bodyPr anchor="ctr"/>
        <a:lstStyle/>
        <a:p>
          <a:r>
            <a:rPr lang="en-US" dirty="0" smtClean="0"/>
            <a:t>Differentiation</a:t>
          </a:r>
          <a:endParaRPr lang="en-US" dirty="0"/>
        </a:p>
      </dgm:t>
    </dgm:pt>
    <dgm:pt modelId="{6916081C-7614-4561-9987-441C9119FFBD}" type="parTrans" cxnId="{19DA0BA0-A829-4683-AA6A-682A17B45F96}">
      <dgm:prSet/>
      <dgm:spPr/>
      <dgm:t>
        <a:bodyPr/>
        <a:lstStyle/>
        <a:p>
          <a:endParaRPr lang="en-US"/>
        </a:p>
      </dgm:t>
    </dgm:pt>
    <dgm:pt modelId="{DF124671-E51E-42C9-A339-D309AE1F6321}" type="sibTrans" cxnId="{19DA0BA0-A829-4683-AA6A-682A17B45F96}">
      <dgm:prSet/>
      <dgm:spPr/>
      <dgm:t>
        <a:bodyPr/>
        <a:lstStyle/>
        <a:p>
          <a:endParaRPr lang="en-US"/>
        </a:p>
      </dgm:t>
    </dgm:pt>
    <dgm:pt modelId="{B5AF3620-715D-4A7F-9F38-3E583AA32105}">
      <dgm:prSet phldrT="[Text]"/>
      <dgm:spPr/>
      <dgm:t>
        <a:bodyPr anchor="ctr"/>
        <a:lstStyle/>
        <a:p>
          <a:r>
            <a:rPr lang="en-US" dirty="0" smtClean="0"/>
            <a:t>Higher Order Thought</a:t>
          </a:r>
          <a:endParaRPr lang="en-US" dirty="0"/>
        </a:p>
      </dgm:t>
    </dgm:pt>
    <dgm:pt modelId="{6DD4A33F-5C44-4998-9A64-BD282BAAA7BF}" type="parTrans" cxnId="{939EE67C-BAC4-4FDE-AB93-FC4695886023}">
      <dgm:prSet/>
      <dgm:spPr/>
      <dgm:t>
        <a:bodyPr/>
        <a:lstStyle/>
        <a:p>
          <a:endParaRPr lang="en-US"/>
        </a:p>
      </dgm:t>
    </dgm:pt>
    <dgm:pt modelId="{FE994315-8C68-46C6-9847-08426DD82B2C}" type="sibTrans" cxnId="{939EE67C-BAC4-4FDE-AB93-FC4695886023}">
      <dgm:prSet/>
      <dgm:spPr/>
      <dgm:t>
        <a:bodyPr/>
        <a:lstStyle/>
        <a:p>
          <a:endParaRPr lang="en-US"/>
        </a:p>
      </dgm:t>
    </dgm:pt>
    <dgm:pt modelId="{D270BF5B-1791-402F-AC3D-B8C18C223C17}">
      <dgm:prSet phldrT="[Text]"/>
      <dgm:spPr/>
      <dgm:t>
        <a:bodyPr anchor="ctr"/>
        <a:lstStyle/>
        <a:p>
          <a:r>
            <a:rPr lang="en-US" dirty="0" smtClean="0"/>
            <a:t>Reinforce Concepts</a:t>
          </a:r>
          <a:endParaRPr lang="en-US" dirty="0"/>
        </a:p>
      </dgm:t>
    </dgm:pt>
    <dgm:pt modelId="{FD8197CB-1E0A-4F54-8298-FA345EFDCB80}" type="parTrans" cxnId="{D1FDDE52-2B95-40EE-949F-BD253874CB11}">
      <dgm:prSet/>
      <dgm:spPr/>
      <dgm:t>
        <a:bodyPr/>
        <a:lstStyle/>
        <a:p>
          <a:endParaRPr lang="en-US"/>
        </a:p>
      </dgm:t>
    </dgm:pt>
    <dgm:pt modelId="{F05697E9-B41F-4988-AED1-55A5A64CEAD0}" type="sibTrans" cxnId="{D1FDDE52-2B95-40EE-949F-BD253874CB11}">
      <dgm:prSet/>
      <dgm:spPr/>
      <dgm:t>
        <a:bodyPr/>
        <a:lstStyle/>
        <a:p>
          <a:endParaRPr lang="en-US"/>
        </a:p>
      </dgm:t>
    </dgm:pt>
    <dgm:pt modelId="{C221675F-5490-4B1B-9560-1E87A63CA4E3}">
      <dgm:prSet phldrT="[Text]"/>
      <dgm:spPr/>
      <dgm:t>
        <a:bodyPr anchor="ctr"/>
        <a:lstStyle/>
        <a:p>
          <a:r>
            <a:rPr lang="en-US" dirty="0" smtClean="0"/>
            <a:t>Collaborate</a:t>
          </a:r>
          <a:endParaRPr lang="en-US" dirty="0"/>
        </a:p>
      </dgm:t>
    </dgm:pt>
    <dgm:pt modelId="{8AA77FC7-93B3-4247-B6F5-5936E3440995}" type="parTrans" cxnId="{824874D5-4BB5-4863-A75E-B1A26045A6FA}">
      <dgm:prSet/>
      <dgm:spPr/>
      <dgm:t>
        <a:bodyPr/>
        <a:lstStyle/>
        <a:p>
          <a:endParaRPr lang="en-US"/>
        </a:p>
      </dgm:t>
    </dgm:pt>
    <dgm:pt modelId="{BD414CD8-2BD0-4750-87C6-AE27462D49C3}" type="sibTrans" cxnId="{824874D5-4BB5-4863-A75E-B1A26045A6FA}">
      <dgm:prSet/>
      <dgm:spPr/>
      <dgm:t>
        <a:bodyPr/>
        <a:lstStyle/>
        <a:p>
          <a:endParaRPr lang="en-US"/>
        </a:p>
      </dgm:t>
    </dgm:pt>
    <dgm:pt modelId="{5D608D1A-920C-467C-80C4-36874BCFCF08}">
      <dgm:prSet phldrT="[Text]"/>
      <dgm:spPr/>
      <dgm:t>
        <a:bodyPr anchor="ctr"/>
        <a:lstStyle/>
        <a:p>
          <a:r>
            <a:rPr lang="en-US" dirty="0" smtClean="0"/>
            <a:t>Student Centered</a:t>
          </a:r>
          <a:endParaRPr lang="en-US" dirty="0"/>
        </a:p>
      </dgm:t>
    </dgm:pt>
    <dgm:pt modelId="{2DB4ADE0-67DD-468F-B1B8-EB77DA42009C}" type="parTrans" cxnId="{F87B1D63-B78B-42BC-B6F7-416341546BD7}">
      <dgm:prSet/>
      <dgm:spPr/>
      <dgm:t>
        <a:bodyPr/>
        <a:lstStyle/>
        <a:p>
          <a:endParaRPr lang="en-US"/>
        </a:p>
      </dgm:t>
    </dgm:pt>
    <dgm:pt modelId="{FD63BC33-E1E8-4D37-996E-4E6A2AF6240F}" type="sibTrans" cxnId="{F87B1D63-B78B-42BC-B6F7-416341546BD7}">
      <dgm:prSet/>
      <dgm:spPr/>
      <dgm:t>
        <a:bodyPr/>
        <a:lstStyle/>
        <a:p>
          <a:endParaRPr lang="en-US"/>
        </a:p>
      </dgm:t>
    </dgm:pt>
    <dgm:pt modelId="{CBC75681-6109-4901-B838-DD9AE9EF4614}">
      <dgm:prSet phldrT="[Text]"/>
      <dgm:spPr/>
      <dgm:t>
        <a:bodyPr anchor="ctr"/>
        <a:lstStyle/>
        <a:p>
          <a:r>
            <a:rPr lang="en-US" dirty="0" smtClean="0"/>
            <a:t>Integrity</a:t>
          </a:r>
          <a:endParaRPr lang="en-US" dirty="0"/>
        </a:p>
      </dgm:t>
    </dgm:pt>
    <dgm:pt modelId="{0C997859-B99B-48D9-BC17-35663F809660}" type="parTrans" cxnId="{534136AC-20E8-4CB1-8284-B93736B8FA30}">
      <dgm:prSet/>
      <dgm:spPr/>
      <dgm:t>
        <a:bodyPr/>
        <a:lstStyle/>
        <a:p>
          <a:endParaRPr lang="en-US"/>
        </a:p>
      </dgm:t>
    </dgm:pt>
    <dgm:pt modelId="{EEE80735-1570-483D-8DFE-1E2EFA339ACE}" type="sibTrans" cxnId="{534136AC-20E8-4CB1-8284-B93736B8FA30}">
      <dgm:prSet/>
      <dgm:spPr/>
      <dgm:t>
        <a:bodyPr/>
        <a:lstStyle/>
        <a:p>
          <a:endParaRPr lang="en-US"/>
        </a:p>
      </dgm:t>
    </dgm:pt>
    <dgm:pt modelId="{11280C77-90AC-43A0-A722-03004BFEA570}">
      <dgm:prSet phldrT="[Text]"/>
      <dgm:spPr/>
      <dgm:t>
        <a:bodyPr anchor="ctr"/>
        <a:lstStyle/>
        <a:p>
          <a:r>
            <a:rPr lang="en-US" dirty="0" smtClean="0"/>
            <a:t>Technology?</a:t>
          </a:r>
          <a:endParaRPr lang="en-US" dirty="0"/>
        </a:p>
      </dgm:t>
    </dgm:pt>
    <dgm:pt modelId="{7A357210-DD89-43AF-9C06-06509029E490}" type="parTrans" cxnId="{D7B456D2-552A-49D4-95B8-329A393DE6AC}">
      <dgm:prSet/>
      <dgm:spPr/>
      <dgm:t>
        <a:bodyPr/>
        <a:lstStyle/>
        <a:p>
          <a:endParaRPr lang="en-US"/>
        </a:p>
      </dgm:t>
    </dgm:pt>
    <dgm:pt modelId="{1B75B00D-DD18-4F7F-B03E-9937E7BDDB64}" type="sibTrans" cxnId="{D7B456D2-552A-49D4-95B8-329A393DE6AC}">
      <dgm:prSet/>
      <dgm:spPr/>
      <dgm:t>
        <a:bodyPr/>
        <a:lstStyle/>
        <a:p>
          <a:endParaRPr lang="en-US"/>
        </a:p>
      </dgm:t>
    </dgm:pt>
    <dgm:pt modelId="{B02AA8E6-9230-4529-9D22-A0169AFB49EA}">
      <dgm:prSet phldrT="[Text]"/>
      <dgm:spPr/>
      <dgm:t>
        <a:bodyPr anchor="ctr"/>
        <a:lstStyle/>
        <a:p>
          <a:r>
            <a:rPr lang="en-US" dirty="0" smtClean="0"/>
            <a:t>Retention</a:t>
          </a:r>
          <a:endParaRPr lang="en-US" dirty="0"/>
        </a:p>
      </dgm:t>
    </dgm:pt>
    <dgm:pt modelId="{65E22628-7570-4F8E-839C-ED143186530C}" type="parTrans" cxnId="{2B94621B-6E9B-473C-9917-2E978C701034}">
      <dgm:prSet/>
      <dgm:spPr/>
      <dgm:t>
        <a:bodyPr/>
        <a:lstStyle/>
        <a:p>
          <a:endParaRPr lang="en-US"/>
        </a:p>
      </dgm:t>
    </dgm:pt>
    <dgm:pt modelId="{8D444ACB-9B68-48D7-954F-87DCC7B42224}" type="sibTrans" cxnId="{2B94621B-6E9B-473C-9917-2E978C701034}">
      <dgm:prSet/>
      <dgm:spPr/>
      <dgm:t>
        <a:bodyPr/>
        <a:lstStyle/>
        <a:p>
          <a:endParaRPr lang="en-US"/>
        </a:p>
      </dgm:t>
    </dgm:pt>
    <dgm:pt modelId="{9F9C4F60-E6D2-4A92-B152-F34EBED6E808}">
      <dgm:prSet phldrT="[Text]"/>
      <dgm:spPr/>
      <dgm:t>
        <a:bodyPr anchor="ctr"/>
        <a:lstStyle/>
        <a:p>
          <a:r>
            <a:rPr lang="en-US" dirty="0" smtClean="0"/>
            <a:t>Basic Concepts</a:t>
          </a:r>
          <a:endParaRPr lang="en-US" dirty="0"/>
        </a:p>
      </dgm:t>
    </dgm:pt>
    <dgm:pt modelId="{AE71D2A0-CFA7-4DE3-B4B4-DD58DD67C6A1}" type="parTrans" cxnId="{8D1C2F03-2CB0-417F-B6FD-604886EE186B}">
      <dgm:prSet/>
      <dgm:spPr/>
      <dgm:t>
        <a:bodyPr/>
        <a:lstStyle/>
        <a:p>
          <a:endParaRPr lang="en-US"/>
        </a:p>
      </dgm:t>
    </dgm:pt>
    <dgm:pt modelId="{81A37C1D-9554-4A14-A5DB-037AB173E749}" type="sibTrans" cxnId="{8D1C2F03-2CB0-417F-B6FD-604886EE186B}">
      <dgm:prSet/>
      <dgm:spPr/>
      <dgm:t>
        <a:bodyPr/>
        <a:lstStyle/>
        <a:p>
          <a:endParaRPr lang="en-US"/>
        </a:p>
      </dgm:t>
    </dgm:pt>
    <dgm:pt modelId="{6A3CF8ED-3937-4344-99B4-12DCCA024295}" type="pres">
      <dgm:prSet presAssocID="{E124FFAB-16A5-40AA-B33C-0CD9A0E2780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25E0CEC-A916-43A0-8A6A-9C2227B2288A}" type="pres">
      <dgm:prSet presAssocID="{3D8C9909-E91B-455D-96AF-2DFA206CD61D}" presName="gear1" presStyleLbl="node1" presStyleIdx="0" presStyleCnt="3" custLinFactNeighborX="-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921C7-E7F7-4975-A988-5C15B53E759B}" type="pres">
      <dgm:prSet presAssocID="{3D8C9909-E91B-455D-96AF-2DFA206CD61D}" presName="gear1srcNode" presStyleLbl="node1" presStyleIdx="0" presStyleCnt="3"/>
      <dgm:spPr/>
      <dgm:t>
        <a:bodyPr/>
        <a:lstStyle/>
        <a:p>
          <a:endParaRPr lang="en-US"/>
        </a:p>
      </dgm:t>
    </dgm:pt>
    <dgm:pt modelId="{2BC7F328-2EF7-479C-8F16-DE38541608A0}" type="pres">
      <dgm:prSet presAssocID="{3D8C9909-E91B-455D-96AF-2DFA206CD61D}" presName="gear1dstNode" presStyleLbl="node1" presStyleIdx="0" presStyleCnt="3"/>
      <dgm:spPr/>
      <dgm:t>
        <a:bodyPr/>
        <a:lstStyle/>
        <a:p>
          <a:endParaRPr lang="en-US"/>
        </a:p>
      </dgm:t>
    </dgm:pt>
    <dgm:pt modelId="{F15667E8-7682-4112-9EED-B92A7C913BCC}" type="pres">
      <dgm:prSet presAssocID="{3D8C9909-E91B-455D-96AF-2DFA206CD61D}" presName="gear1ch" presStyleLbl="fgAcc1" presStyleIdx="0" presStyleCnt="3" custScaleX="121162" custScaleY="107196" custLinFactNeighborX="10698" custLinFactNeighborY="402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FB451-51F1-49F5-B050-926FB47D88AD}" type="pres">
      <dgm:prSet presAssocID="{D7D53951-5FE3-4A75-B5C7-822F2613282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9B5B7-18FB-4D73-8602-DAAC8737BE28}" type="pres">
      <dgm:prSet presAssocID="{D7D53951-5FE3-4A75-B5C7-822F2613282A}" presName="gear2srcNode" presStyleLbl="node1" presStyleIdx="1" presStyleCnt="3"/>
      <dgm:spPr/>
      <dgm:t>
        <a:bodyPr/>
        <a:lstStyle/>
        <a:p>
          <a:endParaRPr lang="en-US"/>
        </a:p>
      </dgm:t>
    </dgm:pt>
    <dgm:pt modelId="{F43A164C-AAE3-4D3E-92B5-089753EAADEC}" type="pres">
      <dgm:prSet presAssocID="{D7D53951-5FE3-4A75-B5C7-822F2613282A}" presName="gear2dstNode" presStyleLbl="node1" presStyleIdx="1" presStyleCnt="3"/>
      <dgm:spPr/>
      <dgm:t>
        <a:bodyPr/>
        <a:lstStyle/>
        <a:p>
          <a:endParaRPr lang="en-US"/>
        </a:p>
      </dgm:t>
    </dgm:pt>
    <dgm:pt modelId="{2A7CD8DF-77C6-4D2B-BDE2-D11247228AE6}" type="pres">
      <dgm:prSet presAssocID="{D7D53951-5FE3-4A75-B5C7-822F2613282A}" presName="gear2ch" presStyleLbl="fgAcc1" presStyleIdx="1" presStyleCnt="3" custScaleY="78598" custLinFactNeighborX="-3705" custLinFactNeighborY="172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DBC9B-2941-42BE-9CB7-BAF6312C47B8}" type="pres">
      <dgm:prSet presAssocID="{C4184BEE-7D26-4AC6-ABD5-7B7A0591E70E}" presName="gear3" presStyleLbl="node1" presStyleIdx="2" presStyleCnt="3"/>
      <dgm:spPr/>
      <dgm:t>
        <a:bodyPr/>
        <a:lstStyle/>
        <a:p>
          <a:endParaRPr lang="en-US"/>
        </a:p>
      </dgm:t>
    </dgm:pt>
    <dgm:pt modelId="{2480C927-47FA-4C21-8B32-BB71E32032BE}" type="pres">
      <dgm:prSet presAssocID="{C4184BEE-7D26-4AC6-ABD5-7B7A0591E70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6C736-6048-4818-82BB-3428D9520360}" type="pres">
      <dgm:prSet presAssocID="{C4184BEE-7D26-4AC6-ABD5-7B7A0591E70E}" presName="gear3srcNode" presStyleLbl="node1" presStyleIdx="2" presStyleCnt="3"/>
      <dgm:spPr/>
      <dgm:t>
        <a:bodyPr/>
        <a:lstStyle/>
        <a:p>
          <a:endParaRPr lang="en-US"/>
        </a:p>
      </dgm:t>
    </dgm:pt>
    <dgm:pt modelId="{D8B1895B-94A1-4E6B-99CB-6A229B1C295C}" type="pres">
      <dgm:prSet presAssocID="{C4184BEE-7D26-4AC6-ABD5-7B7A0591E70E}" presName="gear3dstNode" presStyleLbl="node1" presStyleIdx="2" presStyleCnt="3"/>
      <dgm:spPr/>
      <dgm:t>
        <a:bodyPr/>
        <a:lstStyle/>
        <a:p>
          <a:endParaRPr lang="en-US"/>
        </a:p>
      </dgm:t>
    </dgm:pt>
    <dgm:pt modelId="{6C8E8D54-9D96-4838-BD53-CA1499A1AD51}" type="pres">
      <dgm:prSet presAssocID="{C4184BEE-7D26-4AC6-ABD5-7B7A0591E70E}" presName="gear3ch" presStyleLbl="fgAcc1" presStyleIdx="2" presStyleCnt="3" custScaleX="105195" custScaleY="71158" custLinFactNeighborY="15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A57AC-872A-4130-9235-FB18F04ED2E6}" type="pres">
      <dgm:prSet presAssocID="{EADFE9FC-0F44-497F-8CA4-68BD5B45C43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6E7109F-C690-4E3C-B38D-8BA51368B341}" type="pres">
      <dgm:prSet presAssocID="{B62F84D7-5782-45E4-9391-08E96885D51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F2FA2FA-812E-462F-BDC2-1F5D89FF2094}" type="pres">
      <dgm:prSet presAssocID="{83563898-E741-4BBF-8212-18C988D8C09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CD36601-2FC2-4AE9-B9BE-AFCA5B1AC94F}" type="presOf" srcId="{B5AF3620-715D-4A7F-9F38-3E583AA32105}" destId="{F15667E8-7682-4112-9EED-B92A7C913BCC}" srcOrd="0" destOrd="1" presId="urn:microsoft.com/office/officeart/2005/8/layout/gear1"/>
    <dgm:cxn modelId="{D1FDDE52-2B95-40EE-949F-BD253874CB11}" srcId="{C4184BEE-7D26-4AC6-ABD5-7B7A0591E70E}" destId="{D270BF5B-1791-402F-AC3D-B8C18C223C17}" srcOrd="1" destOrd="0" parTransId="{FD8197CB-1E0A-4F54-8298-FA345EFDCB80}" sibTransId="{F05697E9-B41F-4988-AED1-55A5A64CEAD0}"/>
    <dgm:cxn modelId="{3241CF06-9BCD-4696-AD2E-D513EE980F03}" type="presOf" srcId="{E124FFAB-16A5-40AA-B33C-0CD9A0E27803}" destId="{6A3CF8ED-3937-4344-99B4-12DCCA024295}" srcOrd="0" destOrd="0" presId="urn:microsoft.com/office/officeart/2005/8/layout/gear1"/>
    <dgm:cxn modelId="{2B94621B-6E9B-473C-9917-2E978C701034}" srcId="{C4184BEE-7D26-4AC6-ABD5-7B7A0591E70E}" destId="{B02AA8E6-9230-4529-9D22-A0169AFB49EA}" srcOrd="2" destOrd="0" parTransId="{65E22628-7570-4F8E-839C-ED143186530C}" sibTransId="{8D444ACB-9B68-48D7-954F-87DCC7B42224}"/>
    <dgm:cxn modelId="{3B4DAFBF-2845-43EC-9F72-CD24A9003C07}" type="presOf" srcId="{CBC75681-6109-4901-B838-DD9AE9EF4614}" destId="{2A7CD8DF-77C6-4D2B-BDE2-D11247228AE6}" srcOrd="0" destOrd="2" presId="urn:microsoft.com/office/officeart/2005/8/layout/gear1"/>
    <dgm:cxn modelId="{C2D790A8-D121-4930-BFFE-6A9E3C2F8FF1}" type="presOf" srcId="{3D8C9909-E91B-455D-96AF-2DFA206CD61D}" destId="{4FD921C7-E7F7-4975-A988-5C15B53E759B}" srcOrd="1" destOrd="0" presId="urn:microsoft.com/office/officeart/2005/8/layout/gear1"/>
    <dgm:cxn modelId="{DE887056-2813-4760-8F5F-2E2B9DBAA7AA}" type="presOf" srcId="{D7D53951-5FE3-4A75-B5C7-822F2613282A}" destId="{A8EFB451-51F1-49F5-B050-926FB47D88AD}" srcOrd="0" destOrd="0" presId="urn:microsoft.com/office/officeart/2005/8/layout/gear1"/>
    <dgm:cxn modelId="{94F47AD9-12E0-43DD-85A0-287B5FDABE15}" type="presOf" srcId="{EADFE9FC-0F44-497F-8CA4-68BD5B45C43A}" destId="{C1AA57AC-872A-4130-9235-FB18F04ED2E6}" srcOrd="0" destOrd="0" presId="urn:microsoft.com/office/officeart/2005/8/layout/gear1"/>
    <dgm:cxn modelId="{E4A9442D-74BC-4909-8CCC-C79A126DE21B}" type="presOf" srcId="{11280C77-90AC-43A0-A722-03004BFEA570}" destId="{2A7CD8DF-77C6-4D2B-BDE2-D11247228AE6}" srcOrd="0" destOrd="1" presId="urn:microsoft.com/office/officeart/2005/8/layout/gear1"/>
    <dgm:cxn modelId="{CD236789-7A5F-4995-8803-2FCAD11E85F5}" type="presOf" srcId="{B02AA8E6-9230-4529-9D22-A0169AFB49EA}" destId="{6C8E8D54-9D96-4838-BD53-CA1499A1AD51}" srcOrd="0" destOrd="2" presId="urn:microsoft.com/office/officeart/2005/8/layout/gear1"/>
    <dgm:cxn modelId="{D7B456D2-552A-49D4-95B8-329A393DE6AC}" srcId="{9F9C4F60-E6D2-4A92-B152-F34EBED6E808}" destId="{11280C77-90AC-43A0-A722-03004BFEA570}" srcOrd="0" destOrd="0" parTransId="{7A357210-DD89-43AF-9C06-06509029E490}" sibTransId="{1B75B00D-DD18-4F7F-B03E-9937E7BDDB64}"/>
    <dgm:cxn modelId="{2C870E9F-A28F-4845-AA38-7ED4F45FDB86}" type="presOf" srcId="{780C6E95-2782-4EDA-B165-8CEDF9549D03}" destId="{F15667E8-7682-4112-9EED-B92A7C913BCC}" srcOrd="0" destOrd="0" presId="urn:microsoft.com/office/officeart/2005/8/layout/gear1"/>
    <dgm:cxn modelId="{888B7145-169C-4379-B918-C1E22ED69119}" type="presOf" srcId="{D7D53951-5FE3-4A75-B5C7-822F2613282A}" destId="{F43A164C-AAE3-4D3E-92B5-089753EAADEC}" srcOrd="2" destOrd="0" presId="urn:microsoft.com/office/officeart/2005/8/layout/gear1"/>
    <dgm:cxn modelId="{AAACF730-3B32-4642-A838-3F3E8D7FDD51}" type="presOf" srcId="{3D8C9909-E91B-455D-96AF-2DFA206CD61D}" destId="{2BC7F328-2EF7-479C-8F16-DE38541608A0}" srcOrd="2" destOrd="0" presId="urn:microsoft.com/office/officeart/2005/8/layout/gear1"/>
    <dgm:cxn modelId="{BA0D976C-2406-40D9-B22A-EBAAA15F5812}" srcId="{C4184BEE-7D26-4AC6-ABD5-7B7A0591E70E}" destId="{E77A8DFC-46A7-4060-902A-58E250A07834}" srcOrd="0" destOrd="0" parTransId="{5792F5D9-53B8-4D78-91C1-D5B531CD33A1}" sibTransId="{6EA752C4-ED09-4A80-9274-37BFF28801AC}"/>
    <dgm:cxn modelId="{824874D5-4BB5-4863-A75E-B1A26045A6FA}" srcId="{3D8C9909-E91B-455D-96AF-2DFA206CD61D}" destId="{C221675F-5490-4B1B-9560-1E87A63CA4E3}" srcOrd="2" destOrd="0" parTransId="{8AA77FC7-93B3-4247-B6F5-5936E3440995}" sibTransId="{BD414CD8-2BD0-4750-87C6-AE27462D49C3}"/>
    <dgm:cxn modelId="{469F0DC1-118C-48E5-B58A-E98567D4004F}" type="presOf" srcId="{E77A8DFC-46A7-4060-902A-58E250A07834}" destId="{6C8E8D54-9D96-4838-BD53-CA1499A1AD51}" srcOrd="0" destOrd="0" presId="urn:microsoft.com/office/officeart/2005/8/layout/gear1"/>
    <dgm:cxn modelId="{8BFD6CCD-23C1-408A-80B2-59501AC68D97}" type="presOf" srcId="{C221675F-5490-4B1B-9560-1E87A63CA4E3}" destId="{F15667E8-7682-4112-9EED-B92A7C913BCC}" srcOrd="0" destOrd="2" presId="urn:microsoft.com/office/officeart/2005/8/layout/gear1"/>
    <dgm:cxn modelId="{164A355F-99C9-43DF-9FD1-D30DD77D0886}" type="presOf" srcId="{83563898-E741-4BBF-8212-18C988D8C096}" destId="{4F2FA2FA-812E-462F-BDC2-1F5D89FF2094}" srcOrd="0" destOrd="0" presId="urn:microsoft.com/office/officeart/2005/8/layout/gear1"/>
    <dgm:cxn modelId="{20FA60C0-FAC9-4938-9C46-6857146D0FB4}" type="presOf" srcId="{9F9C4F60-E6D2-4A92-B152-F34EBED6E808}" destId="{2A7CD8DF-77C6-4D2B-BDE2-D11247228AE6}" srcOrd="0" destOrd="0" presId="urn:microsoft.com/office/officeart/2005/8/layout/gear1"/>
    <dgm:cxn modelId="{19DA0BA0-A829-4683-AA6A-682A17B45F96}" srcId="{3D8C9909-E91B-455D-96AF-2DFA206CD61D}" destId="{780C6E95-2782-4EDA-B165-8CEDF9549D03}" srcOrd="0" destOrd="0" parTransId="{6916081C-7614-4561-9987-441C9119FFBD}" sibTransId="{DF124671-E51E-42C9-A339-D309AE1F6321}"/>
    <dgm:cxn modelId="{5E4DB0D5-6EBA-4D8A-8704-1CB3CBE45B9A}" type="presOf" srcId="{C4184BEE-7D26-4AC6-ABD5-7B7A0591E70E}" destId="{D8B1895B-94A1-4E6B-99CB-6A229B1C295C}" srcOrd="3" destOrd="0" presId="urn:microsoft.com/office/officeart/2005/8/layout/gear1"/>
    <dgm:cxn modelId="{6FD39CB7-819B-402E-A315-0C39C37BA5E4}" type="presOf" srcId="{D7D53951-5FE3-4A75-B5C7-822F2613282A}" destId="{9719B5B7-18FB-4D73-8602-DAAC8737BE28}" srcOrd="1" destOrd="0" presId="urn:microsoft.com/office/officeart/2005/8/layout/gear1"/>
    <dgm:cxn modelId="{65F6FD6D-FB7D-46F5-808C-6E536D2C4A04}" srcId="{E124FFAB-16A5-40AA-B33C-0CD9A0E27803}" destId="{D7D53951-5FE3-4A75-B5C7-822F2613282A}" srcOrd="1" destOrd="0" parTransId="{4360172F-57D5-4441-A890-67625F8C4BA1}" sibTransId="{B62F84D7-5782-45E4-9391-08E96885D51D}"/>
    <dgm:cxn modelId="{534136AC-20E8-4CB1-8284-B93736B8FA30}" srcId="{D7D53951-5FE3-4A75-B5C7-822F2613282A}" destId="{CBC75681-6109-4901-B838-DD9AE9EF4614}" srcOrd="1" destOrd="0" parTransId="{0C997859-B99B-48D9-BC17-35663F809660}" sibTransId="{EEE80735-1570-483D-8DFE-1E2EFA339ACE}"/>
    <dgm:cxn modelId="{696F883E-7EED-4F9B-A988-09217024AD3C}" type="presOf" srcId="{B62F84D7-5782-45E4-9391-08E96885D51D}" destId="{A6E7109F-C690-4E3C-B38D-8BA51368B341}" srcOrd="0" destOrd="0" presId="urn:microsoft.com/office/officeart/2005/8/layout/gear1"/>
    <dgm:cxn modelId="{A05BF88C-C4E2-4A19-B45F-7A77C1A711DC}" srcId="{E124FFAB-16A5-40AA-B33C-0CD9A0E27803}" destId="{3D8C9909-E91B-455D-96AF-2DFA206CD61D}" srcOrd="0" destOrd="0" parTransId="{0E7D2E49-32F2-4B21-A2B3-5F36EEECF86B}" sibTransId="{EADFE9FC-0F44-497F-8CA4-68BD5B45C43A}"/>
    <dgm:cxn modelId="{6AEF95C7-07E7-44B7-8405-8D95F6D33BBA}" type="presOf" srcId="{D270BF5B-1791-402F-AC3D-B8C18C223C17}" destId="{6C8E8D54-9D96-4838-BD53-CA1499A1AD51}" srcOrd="0" destOrd="1" presId="urn:microsoft.com/office/officeart/2005/8/layout/gear1"/>
    <dgm:cxn modelId="{F87B1D63-B78B-42BC-B6F7-416341546BD7}" srcId="{3D8C9909-E91B-455D-96AF-2DFA206CD61D}" destId="{5D608D1A-920C-467C-80C4-36874BCFCF08}" srcOrd="3" destOrd="0" parTransId="{2DB4ADE0-67DD-468F-B1B8-EB77DA42009C}" sibTransId="{FD63BC33-E1E8-4D37-996E-4E6A2AF6240F}"/>
    <dgm:cxn modelId="{38A0FDD7-9879-436D-833B-5007C5014306}" type="presOf" srcId="{5D608D1A-920C-467C-80C4-36874BCFCF08}" destId="{F15667E8-7682-4112-9EED-B92A7C913BCC}" srcOrd="0" destOrd="3" presId="urn:microsoft.com/office/officeart/2005/8/layout/gear1"/>
    <dgm:cxn modelId="{939EE67C-BAC4-4FDE-AB93-FC4695886023}" srcId="{3D8C9909-E91B-455D-96AF-2DFA206CD61D}" destId="{B5AF3620-715D-4A7F-9F38-3E583AA32105}" srcOrd="1" destOrd="0" parTransId="{6DD4A33F-5C44-4998-9A64-BD282BAAA7BF}" sibTransId="{FE994315-8C68-46C6-9847-08426DD82B2C}"/>
    <dgm:cxn modelId="{E378EA71-50F9-4884-8734-9861E894AB89}" type="presOf" srcId="{C4184BEE-7D26-4AC6-ABD5-7B7A0591E70E}" destId="{2480C927-47FA-4C21-8B32-BB71E32032BE}" srcOrd="1" destOrd="0" presId="urn:microsoft.com/office/officeart/2005/8/layout/gear1"/>
    <dgm:cxn modelId="{604B3A4F-3B31-4CA2-8B82-473BB9CC0179}" type="presOf" srcId="{3D8C9909-E91B-455D-96AF-2DFA206CD61D}" destId="{625E0CEC-A916-43A0-8A6A-9C2227B2288A}" srcOrd="0" destOrd="0" presId="urn:microsoft.com/office/officeart/2005/8/layout/gear1"/>
    <dgm:cxn modelId="{26E6887B-1D5E-47BF-A982-41A5DE2B5CAE}" type="presOf" srcId="{C4184BEE-7D26-4AC6-ABD5-7B7A0591E70E}" destId="{8D16C736-6048-4818-82BB-3428D9520360}" srcOrd="2" destOrd="0" presId="urn:microsoft.com/office/officeart/2005/8/layout/gear1"/>
    <dgm:cxn modelId="{8D1C2F03-2CB0-417F-B6FD-604886EE186B}" srcId="{D7D53951-5FE3-4A75-B5C7-822F2613282A}" destId="{9F9C4F60-E6D2-4A92-B152-F34EBED6E808}" srcOrd="0" destOrd="0" parTransId="{AE71D2A0-CFA7-4DE3-B4B4-DD58DD67C6A1}" sibTransId="{81A37C1D-9554-4A14-A5DB-037AB173E749}"/>
    <dgm:cxn modelId="{AFA96A71-4EA1-46E8-8A71-E1F5E09BF769}" srcId="{E124FFAB-16A5-40AA-B33C-0CD9A0E27803}" destId="{C4184BEE-7D26-4AC6-ABD5-7B7A0591E70E}" srcOrd="2" destOrd="0" parTransId="{C126FBC6-26CC-4755-B10F-0DE2E87A1160}" sibTransId="{83563898-E741-4BBF-8212-18C988D8C096}"/>
    <dgm:cxn modelId="{882F4BF6-4518-4642-A454-9C2F71975FE4}" type="presOf" srcId="{C4184BEE-7D26-4AC6-ABD5-7B7A0591E70E}" destId="{3ECDBC9B-2941-42BE-9CB7-BAF6312C47B8}" srcOrd="0" destOrd="0" presId="urn:microsoft.com/office/officeart/2005/8/layout/gear1"/>
    <dgm:cxn modelId="{59DCBD87-055E-4024-9380-4584F6595875}" type="presParOf" srcId="{6A3CF8ED-3937-4344-99B4-12DCCA024295}" destId="{625E0CEC-A916-43A0-8A6A-9C2227B2288A}" srcOrd="0" destOrd="0" presId="urn:microsoft.com/office/officeart/2005/8/layout/gear1"/>
    <dgm:cxn modelId="{9443D6EE-62B3-418F-AA76-8B056791B5BA}" type="presParOf" srcId="{6A3CF8ED-3937-4344-99B4-12DCCA024295}" destId="{4FD921C7-E7F7-4975-A988-5C15B53E759B}" srcOrd="1" destOrd="0" presId="urn:microsoft.com/office/officeart/2005/8/layout/gear1"/>
    <dgm:cxn modelId="{07C81C58-1CAA-4C8D-994F-856294B1593C}" type="presParOf" srcId="{6A3CF8ED-3937-4344-99B4-12DCCA024295}" destId="{2BC7F328-2EF7-479C-8F16-DE38541608A0}" srcOrd="2" destOrd="0" presId="urn:microsoft.com/office/officeart/2005/8/layout/gear1"/>
    <dgm:cxn modelId="{142D800F-0AE9-4A94-9088-DD2D2D711679}" type="presParOf" srcId="{6A3CF8ED-3937-4344-99B4-12DCCA024295}" destId="{F15667E8-7682-4112-9EED-B92A7C913BCC}" srcOrd="3" destOrd="0" presId="urn:microsoft.com/office/officeart/2005/8/layout/gear1"/>
    <dgm:cxn modelId="{358F23B0-E787-4D90-84F9-022CA5571A3A}" type="presParOf" srcId="{6A3CF8ED-3937-4344-99B4-12DCCA024295}" destId="{A8EFB451-51F1-49F5-B050-926FB47D88AD}" srcOrd="4" destOrd="0" presId="urn:microsoft.com/office/officeart/2005/8/layout/gear1"/>
    <dgm:cxn modelId="{B072D446-23BD-4F2B-BE3F-432176F56ADD}" type="presParOf" srcId="{6A3CF8ED-3937-4344-99B4-12DCCA024295}" destId="{9719B5B7-18FB-4D73-8602-DAAC8737BE28}" srcOrd="5" destOrd="0" presId="urn:microsoft.com/office/officeart/2005/8/layout/gear1"/>
    <dgm:cxn modelId="{F0154E99-B0C4-4D07-8997-6347C5F0B0FA}" type="presParOf" srcId="{6A3CF8ED-3937-4344-99B4-12DCCA024295}" destId="{F43A164C-AAE3-4D3E-92B5-089753EAADEC}" srcOrd="6" destOrd="0" presId="urn:microsoft.com/office/officeart/2005/8/layout/gear1"/>
    <dgm:cxn modelId="{A0825513-106C-4FDD-80AC-3EEFB258F19A}" type="presParOf" srcId="{6A3CF8ED-3937-4344-99B4-12DCCA024295}" destId="{2A7CD8DF-77C6-4D2B-BDE2-D11247228AE6}" srcOrd="7" destOrd="0" presId="urn:microsoft.com/office/officeart/2005/8/layout/gear1"/>
    <dgm:cxn modelId="{1005D30F-948A-4275-9DCF-E96DE03C33A2}" type="presParOf" srcId="{6A3CF8ED-3937-4344-99B4-12DCCA024295}" destId="{3ECDBC9B-2941-42BE-9CB7-BAF6312C47B8}" srcOrd="8" destOrd="0" presId="urn:microsoft.com/office/officeart/2005/8/layout/gear1"/>
    <dgm:cxn modelId="{A807A859-0F09-4762-94E1-5A0EED5BE1D4}" type="presParOf" srcId="{6A3CF8ED-3937-4344-99B4-12DCCA024295}" destId="{2480C927-47FA-4C21-8B32-BB71E32032BE}" srcOrd="9" destOrd="0" presId="urn:microsoft.com/office/officeart/2005/8/layout/gear1"/>
    <dgm:cxn modelId="{AA3CEC2A-1375-4BAD-B52A-0788440DA54B}" type="presParOf" srcId="{6A3CF8ED-3937-4344-99B4-12DCCA024295}" destId="{8D16C736-6048-4818-82BB-3428D9520360}" srcOrd="10" destOrd="0" presId="urn:microsoft.com/office/officeart/2005/8/layout/gear1"/>
    <dgm:cxn modelId="{6E23621C-2212-40CA-AB12-50B98EA30AF3}" type="presParOf" srcId="{6A3CF8ED-3937-4344-99B4-12DCCA024295}" destId="{D8B1895B-94A1-4E6B-99CB-6A229B1C295C}" srcOrd="11" destOrd="0" presId="urn:microsoft.com/office/officeart/2005/8/layout/gear1"/>
    <dgm:cxn modelId="{5F37D83A-15E2-47BD-803B-2DA147A534DC}" type="presParOf" srcId="{6A3CF8ED-3937-4344-99B4-12DCCA024295}" destId="{6C8E8D54-9D96-4838-BD53-CA1499A1AD51}" srcOrd="12" destOrd="0" presId="urn:microsoft.com/office/officeart/2005/8/layout/gear1"/>
    <dgm:cxn modelId="{BD79BF99-E38B-42FB-AEB0-57279BEDA241}" type="presParOf" srcId="{6A3CF8ED-3937-4344-99B4-12DCCA024295}" destId="{C1AA57AC-872A-4130-9235-FB18F04ED2E6}" srcOrd="13" destOrd="0" presId="urn:microsoft.com/office/officeart/2005/8/layout/gear1"/>
    <dgm:cxn modelId="{C4E8A5A6-DC78-40BA-B36F-0387E70A5759}" type="presParOf" srcId="{6A3CF8ED-3937-4344-99B4-12DCCA024295}" destId="{A6E7109F-C690-4E3C-B38D-8BA51368B341}" srcOrd="14" destOrd="0" presId="urn:microsoft.com/office/officeart/2005/8/layout/gear1"/>
    <dgm:cxn modelId="{084871D5-1960-440F-A2DE-3BC6BE384092}" type="presParOf" srcId="{6A3CF8ED-3937-4344-99B4-12DCCA024295}" destId="{4F2FA2FA-812E-462F-BDC2-1F5D89FF2094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438961-EF6D-42E3-8F24-B09535B20230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6A167D-89E1-4C7D-9099-9C31FE91CEC9}">
      <dgm:prSet phldrT="[Text]"/>
      <dgm:spPr>
        <a:noFill/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en-US" dirty="0">
            <a:ln>
              <a:noFill/>
            </a:ln>
            <a:noFill/>
          </a:endParaRPr>
        </a:p>
      </dgm:t>
    </dgm:pt>
    <dgm:pt modelId="{91D26306-4980-43F1-ADFC-1BE833D4A783}" type="sibTrans" cxnId="{AF72F144-148F-4ACF-B27B-2CAF7A5077CB}">
      <dgm:prSet/>
      <dgm:spPr/>
      <dgm:t>
        <a:bodyPr/>
        <a:lstStyle/>
        <a:p>
          <a:endParaRPr lang="en-US"/>
        </a:p>
      </dgm:t>
    </dgm:pt>
    <dgm:pt modelId="{86B3DD0C-E5C2-4347-B958-002C6F38DE6D}" type="parTrans" cxnId="{AF72F144-148F-4ACF-B27B-2CAF7A5077CB}">
      <dgm:prSet/>
      <dgm:spPr/>
      <dgm:t>
        <a:bodyPr/>
        <a:lstStyle/>
        <a:p>
          <a:endParaRPr lang="en-US"/>
        </a:p>
      </dgm:t>
    </dgm:pt>
    <dgm:pt modelId="{A15823F5-8D1F-47BD-AF23-C94CD7E3FDD3}">
      <dgm:prSet phldrT="[Text]"/>
      <dgm:spPr/>
      <dgm:t>
        <a:bodyPr/>
        <a:lstStyle/>
        <a:p>
          <a:r>
            <a:rPr lang="en-US" b="1" dirty="0" smtClean="0"/>
            <a:t>Evaluate</a:t>
          </a:r>
          <a:endParaRPr lang="en-US" b="1" dirty="0"/>
        </a:p>
      </dgm:t>
    </dgm:pt>
    <dgm:pt modelId="{F890B9D4-9F62-4EA6-9934-91AE6DC89CC1}" type="sibTrans" cxnId="{E8A3C8D5-9789-4468-A486-CBD92729EC8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1BFDB76-1BFC-42FB-A784-44DCD46FA9F0}" type="parTrans" cxnId="{E8A3C8D5-9789-4468-A486-CBD92729EC87}">
      <dgm:prSet/>
      <dgm:spPr/>
      <dgm:t>
        <a:bodyPr/>
        <a:lstStyle/>
        <a:p>
          <a:endParaRPr lang="en-US"/>
        </a:p>
      </dgm:t>
    </dgm:pt>
    <dgm:pt modelId="{508630C8-121B-4E64-9DAF-1815CE1BC80E}" type="pres">
      <dgm:prSet presAssocID="{01438961-EF6D-42E3-8F24-B09535B202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B130C6-40A5-4DE1-BC56-AC0E531C84D9}" type="pres">
      <dgm:prSet presAssocID="{016A167D-89E1-4C7D-9099-9C31FE91CEC9}" presName="centerShape" presStyleLbl="node0" presStyleIdx="0" presStyleCnt="1" custLinFactNeighborX="-443" custLinFactNeighborY="3674"/>
      <dgm:spPr/>
      <dgm:t>
        <a:bodyPr/>
        <a:lstStyle/>
        <a:p>
          <a:endParaRPr lang="en-US"/>
        </a:p>
      </dgm:t>
    </dgm:pt>
    <dgm:pt modelId="{22729174-AA2E-411E-BBBA-A884B50405C5}" type="pres">
      <dgm:prSet presAssocID="{A15823F5-8D1F-47BD-AF23-C94CD7E3FDD3}" presName="oneComp" presStyleCnt="0"/>
      <dgm:spPr/>
    </dgm:pt>
    <dgm:pt modelId="{E41C0F10-A774-494C-97B5-2B94A5C01BDA}" type="pres">
      <dgm:prSet presAssocID="{A15823F5-8D1F-47BD-AF23-C94CD7E3FDD3}" presName="dummyConnPt" presStyleCnt="0"/>
      <dgm:spPr/>
    </dgm:pt>
    <dgm:pt modelId="{69EF80AF-44B2-4478-B122-A046E8856109}" type="pres">
      <dgm:prSet presAssocID="{A15823F5-8D1F-47BD-AF23-C94CD7E3FDD3}" presName="oneNode" presStyleLbl="node1" presStyleIdx="0" presStyleCnt="1" custLinFactNeighborX="9085" custLinFactNeighborY="-43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3D8A6-416A-4650-9F3F-52E5EB39B80D}" type="pres">
      <dgm:prSet presAssocID="{A15823F5-8D1F-47BD-AF23-C94CD7E3FDD3}" presName="dummya" presStyleCnt="0"/>
      <dgm:spPr/>
    </dgm:pt>
    <dgm:pt modelId="{BBD146B1-9A36-4C5A-914D-A33345DF5403}" type="pres">
      <dgm:prSet presAssocID="{A15823F5-8D1F-47BD-AF23-C94CD7E3FDD3}" presName="dummyb" presStyleCnt="0"/>
      <dgm:spPr/>
    </dgm:pt>
    <dgm:pt modelId="{E18FFFA1-8E56-4FEB-B0B2-FD542B14B8EE}" type="pres">
      <dgm:prSet presAssocID="{A15823F5-8D1F-47BD-AF23-C94CD7E3FDD3}" presName="dummyc" presStyleCnt="0"/>
      <dgm:spPr/>
    </dgm:pt>
    <dgm:pt modelId="{69523AF6-5435-49F1-887B-BC7E1D80BCDB}" type="pres">
      <dgm:prSet presAssocID="{F890B9D4-9F62-4EA6-9934-91AE6DC89CC1}" presName="singleconn" presStyleLbl="sibTrans2D1" presStyleIdx="0" presStyleCnt="1" custScaleX="99727" custScaleY="95306" custLinFactNeighborX="1006" custLinFactNeighborY="-1340"/>
      <dgm:spPr/>
      <dgm:t>
        <a:bodyPr/>
        <a:lstStyle/>
        <a:p>
          <a:endParaRPr lang="en-US"/>
        </a:p>
      </dgm:t>
    </dgm:pt>
  </dgm:ptLst>
  <dgm:cxnLst>
    <dgm:cxn modelId="{676D7F03-F82D-47D5-B47C-843F0215EBA7}" type="presOf" srcId="{01438961-EF6D-42E3-8F24-B09535B20230}" destId="{508630C8-121B-4E64-9DAF-1815CE1BC80E}" srcOrd="0" destOrd="0" presId="urn:microsoft.com/office/officeart/2005/8/layout/radial6"/>
    <dgm:cxn modelId="{E8A3C8D5-9789-4468-A486-CBD92729EC87}" srcId="{016A167D-89E1-4C7D-9099-9C31FE91CEC9}" destId="{A15823F5-8D1F-47BD-AF23-C94CD7E3FDD3}" srcOrd="0" destOrd="0" parTransId="{71BFDB76-1BFC-42FB-A784-44DCD46FA9F0}" sibTransId="{F890B9D4-9F62-4EA6-9934-91AE6DC89CC1}"/>
    <dgm:cxn modelId="{4DFF0943-8D5B-4990-8FE9-DA0030C99507}" type="presOf" srcId="{016A167D-89E1-4C7D-9099-9C31FE91CEC9}" destId="{04B130C6-40A5-4DE1-BC56-AC0E531C84D9}" srcOrd="0" destOrd="0" presId="urn:microsoft.com/office/officeart/2005/8/layout/radial6"/>
    <dgm:cxn modelId="{A0D5F9FC-5813-4DD9-8AF1-1CFD39B845BE}" type="presOf" srcId="{A15823F5-8D1F-47BD-AF23-C94CD7E3FDD3}" destId="{69EF80AF-44B2-4478-B122-A046E8856109}" srcOrd="0" destOrd="0" presId="urn:microsoft.com/office/officeart/2005/8/layout/radial6"/>
    <dgm:cxn modelId="{AF72F144-148F-4ACF-B27B-2CAF7A5077CB}" srcId="{01438961-EF6D-42E3-8F24-B09535B20230}" destId="{016A167D-89E1-4C7D-9099-9C31FE91CEC9}" srcOrd="0" destOrd="0" parTransId="{86B3DD0C-E5C2-4347-B958-002C6F38DE6D}" sibTransId="{91D26306-4980-43F1-ADFC-1BE833D4A783}"/>
    <dgm:cxn modelId="{CBA7AF3F-5A13-4BB4-A03F-CC5348D069F6}" type="presOf" srcId="{F890B9D4-9F62-4EA6-9934-91AE6DC89CC1}" destId="{69523AF6-5435-49F1-887B-BC7E1D80BCDB}" srcOrd="0" destOrd="0" presId="urn:microsoft.com/office/officeart/2005/8/layout/radial6"/>
    <dgm:cxn modelId="{27FFC4A6-7568-4D19-8EB0-A974B603D589}" type="presParOf" srcId="{508630C8-121B-4E64-9DAF-1815CE1BC80E}" destId="{04B130C6-40A5-4DE1-BC56-AC0E531C84D9}" srcOrd="0" destOrd="0" presId="urn:microsoft.com/office/officeart/2005/8/layout/radial6"/>
    <dgm:cxn modelId="{A4209C4B-F606-4FFC-AD22-6C1CBC0B9E15}" type="presParOf" srcId="{508630C8-121B-4E64-9DAF-1815CE1BC80E}" destId="{22729174-AA2E-411E-BBBA-A884B50405C5}" srcOrd="1" destOrd="0" presId="urn:microsoft.com/office/officeart/2005/8/layout/radial6"/>
    <dgm:cxn modelId="{BF1D18F8-B8CA-4BDA-B353-BE9DA96C49A9}" type="presParOf" srcId="{22729174-AA2E-411E-BBBA-A884B50405C5}" destId="{E41C0F10-A774-494C-97B5-2B94A5C01BDA}" srcOrd="0" destOrd="0" presId="urn:microsoft.com/office/officeart/2005/8/layout/radial6"/>
    <dgm:cxn modelId="{8F824ED2-5BAE-4373-96EE-A6AA35D79D4F}" type="presParOf" srcId="{22729174-AA2E-411E-BBBA-A884B50405C5}" destId="{69EF80AF-44B2-4478-B122-A046E8856109}" srcOrd="1" destOrd="0" presId="urn:microsoft.com/office/officeart/2005/8/layout/radial6"/>
    <dgm:cxn modelId="{F6C66483-5545-4529-9457-A84074ED3A27}" type="presParOf" srcId="{508630C8-121B-4E64-9DAF-1815CE1BC80E}" destId="{3873D8A6-416A-4650-9F3F-52E5EB39B80D}" srcOrd="2" destOrd="0" presId="urn:microsoft.com/office/officeart/2005/8/layout/radial6"/>
    <dgm:cxn modelId="{D6EDF263-0B16-4831-AD32-34097D4E2ECA}" type="presParOf" srcId="{508630C8-121B-4E64-9DAF-1815CE1BC80E}" destId="{BBD146B1-9A36-4C5A-914D-A33345DF5403}" srcOrd="3" destOrd="0" presId="urn:microsoft.com/office/officeart/2005/8/layout/radial6"/>
    <dgm:cxn modelId="{47BBEB17-ACEC-447A-AB69-EC752A0F5815}" type="presParOf" srcId="{508630C8-121B-4E64-9DAF-1815CE1BC80E}" destId="{E18FFFA1-8E56-4FEB-B0B2-FD542B14B8EE}" srcOrd="4" destOrd="0" presId="urn:microsoft.com/office/officeart/2005/8/layout/radial6"/>
    <dgm:cxn modelId="{CE67D0E0-BECF-4FF3-8E7A-CD4D54B8584E}" type="presParOf" srcId="{508630C8-121B-4E64-9DAF-1815CE1BC80E}" destId="{69523AF6-5435-49F1-887B-BC7E1D80BCDB}" srcOrd="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1089D-0E72-41BF-B77A-190EBCFA5C6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09D351-E2FE-4976-8883-086E22B4A577}">
      <dgm:prSet phldrT="[Text]"/>
      <dgm:spPr/>
      <dgm:t>
        <a:bodyPr/>
        <a:lstStyle/>
        <a:p>
          <a:r>
            <a:rPr lang="en-US" b="1" dirty="0" smtClean="0"/>
            <a:t>Main Concept/Chapter Issue  </a:t>
          </a:r>
          <a:r>
            <a:rPr lang="en-US" b="1" dirty="0" smtClean="0">
              <a:solidFill>
                <a:schemeClr val="tx1"/>
              </a:solidFill>
            </a:rPr>
            <a:t>(Gains From Trade)</a:t>
          </a:r>
          <a:endParaRPr lang="en-US" b="1" dirty="0">
            <a:solidFill>
              <a:schemeClr val="tx1"/>
            </a:solidFill>
          </a:endParaRPr>
        </a:p>
      </dgm:t>
    </dgm:pt>
    <dgm:pt modelId="{C749C61D-507C-445D-9EE4-6097FBF8EA11}" type="parTrans" cxnId="{502E7911-40D2-40F5-9BCE-2C22055EDBEA}">
      <dgm:prSet/>
      <dgm:spPr/>
      <dgm:t>
        <a:bodyPr/>
        <a:lstStyle/>
        <a:p>
          <a:endParaRPr lang="en-US"/>
        </a:p>
      </dgm:t>
    </dgm:pt>
    <dgm:pt modelId="{F09CC427-367C-42E8-936F-AA806718F5DC}" type="sibTrans" cxnId="{502E7911-40D2-40F5-9BCE-2C22055EDBEA}">
      <dgm:prSet/>
      <dgm:spPr/>
      <dgm:t>
        <a:bodyPr/>
        <a:lstStyle/>
        <a:p>
          <a:endParaRPr lang="en-US"/>
        </a:p>
      </dgm:t>
    </dgm:pt>
    <dgm:pt modelId="{93CC6F5F-CF79-419E-AD10-35443F1897AE}">
      <dgm:prSet phldrT="[Text]"/>
      <dgm:spPr/>
      <dgm:t>
        <a:bodyPr/>
        <a:lstStyle/>
        <a:p>
          <a:r>
            <a:rPr lang="en-US" b="1" dirty="0" smtClean="0"/>
            <a:t>Specific Concept Struggle: Why is this difficult? </a:t>
          </a:r>
          <a:r>
            <a:rPr lang="en-US" b="1" dirty="0" smtClean="0">
              <a:solidFill>
                <a:schemeClr val="tx1"/>
              </a:solidFill>
            </a:rPr>
            <a:t>(Math Inclusion)</a:t>
          </a:r>
          <a:endParaRPr lang="en-US" b="1" dirty="0">
            <a:solidFill>
              <a:schemeClr val="tx1"/>
            </a:solidFill>
          </a:endParaRPr>
        </a:p>
      </dgm:t>
    </dgm:pt>
    <dgm:pt modelId="{A2AF574F-EE77-49F8-88B2-3F018E0F3E7C}" type="parTrans" cxnId="{D0C76463-18AD-4BCB-AEF8-E58CFD803B6B}">
      <dgm:prSet/>
      <dgm:spPr/>
      <dgm:t>
        <a:bodyPr/>
        <a:lstStyle/>
        <a:p>
          <a:endParaRPr lang="en-US"/>
        </a:p>
      </dgm:t>
    </dgm:pt>
    <dgm:pt modelId="{A0BCA8A0-8538-40D6-B74A-3CA7BCAB8E53}" type="sibTrans" cxnId="{D0C76463-18AD-4BCB-AEF8-E58CFD803B6B}">
      <dgm:prSet/>
      <dgm:spPr/>
      <dgm:t>
        <a:bodyPr/>
        <a:lstStyle/>
        <a:p>
          <a:endParaRPr lang="en-US"/>
        </a:p>
      </dgm:t>
    </dgm:pt>
    <dgm:pt modelId="{168FA3A8-5CBD-43FD-B2BC-26DE562DB447}">
      <dgm:prSet phldrT="[Text]"/>
      <dgm:spPr/>
      <dgm:t>
        <a:bodyPr/>
        <a:lstStyle/>
        <a:p>
          <a:r>
            <a:rPr lang="en-US" b="1" dirty="0" smtClean="0"/>
            <a:t>Big Picture: Where in Real Life? What Career Path? </a:t>
          </a:r>
          <a:r>
            <a:rPr lang="en-US" b="1" dirty="0" smtClean="0">
              <a:solidFill>
                <a:schemeClr val="tx1"/>
              </a:solidFill>
            </a:rPr>
            <a:t>(Politician: Budgets; Business Owner: P&amp;L, ROI; Taxes)</a:t>
          </a:r>
          <a:endParaRPr lang="en-US" b="1" dirty="0">
            <a:solidFill>
              <a:schemeClr val="tx1"/>
            </a:solidFill>
          </a:endParaRPr>
        </a:p>
      </dgm:t>
    </dgm:pt>
    <dgm:pt modelId="{D2A138A8-7D04-499F-A216-12D289BB57F8}" type="parTrans" cxnId="{33B332E9-294B-49ED-BA05-5AEC2799D80D}">
      <dgm:prSet/>
      <dgm:spPr/>
      <dgm:t>
        <a:bodyPr/>
        <a:lstStyle/>
        <a:p>
          <a:endParaRPr lang="en-US"/>
        </a:p>
      </dgm:t>
    </dgm:pt>
    <dgm:pt modelId="{1914C53D-6CAB-40D3-B716-0E39ACCFB01F}" type="sibTrans" cxnId="{33B332E9-294B-49ED-BA05-5AEC2799D80D}">
      <dgm:prSet/>
      <dgm:spPr/>
      <dgm:t>
        <a:bodyPr/>
        <a:lstStyle/>
        <a:p>
          <a:endParaRPr lang="en-US"/>
        </a:p>
      </dgm:t>
    </dgm:pt>
    <dgm:pt modelId="{ABB6C8B8-1A3A-45B8-9008-27A08B7B7554}">
      <dgm:prSet phldrT="[Text]"/>
      <dgm:spPr/>
      <dgm:t>
        <a:bodyPr/>
        <a:lstStyle/>
        <a:p>
          <a:r>
            <a:rPr lang="en-US" b="1" dirty="0" smtClean="0"/>
            <a:t>Brainstorm: Determine Assignment that requires this Real World Activity/Skill. </a:t>
          </a:r>
          <a:r>
            <a:rPr lang="en-US" b="1" dirty="0" smtClean="0">
              <a:solidFill>
                <a:schemeClr val="tx1"/>
              </a:solidFill>
            </a:rPr>
            <a:t>(Class Discussion on Campaign Ads; Analysis of Real Financial </a:t>
          </a:r>
          <a:r>
            <a:rPr lang="en-US" b="1" dirty="0" err="1" smtClean="0">
              <a:solidFill>
                <a:schemeClr val="tx1"/>
              </a:solidFill>
            </a:rPr>
            <a:t>Stmts</a:t>
          </a:r>
          <a:r>
            <a:rPr lang="en-US" b="1" dirty="0" smtClean="0">
              <a:solidFill>
                <a:schemeClr val="tx1"/>
              </a:solidFill>
            </a:rPr>
            <a:t>)</a:t>
          </a:r>
          <a:endParaRPr lang="en-US" b="1" dirty="0">
            <a:solidFill>
              <a:schemeClr val="tx1"/>
            </a:solidFill>
          </a:endParaRPr>
        </a:p>
      </dgm:t>
    </dgm:pt>
    <dgm:pt modelId="{137D998A-7A90-4C2D-998F-FC577AC0B617}" type="parTrans" cxnId="{07DED9E9-659D-4AE9-BA59-F4040BAC5C74}">
      <dgm:prSet/>
      <dgm:spPr/>
      <dgm:t>
        <a:bodyPr/>
        <a:lstStyle/>
        <a:p>
          <a:endParaRPr lang="en-US"/>
        </a:p>
      </dgm:t>
    </dgm:pt>
    <dgm:pt modelId="{638BBF6D-5D09-40F5-B926-1773BDF7599F}" type="sibTrans" cxnId="{07DED9E9-659D-4AE9-BA59-F4040BAC5C74}">
      <dgm:prSet/>
      <dgm:spPr/>
      <dgm:t>
        <a:bodyPr/>
        <a:lstStyle/>
        <a:p>
          <a:endParaRPr lang="en-US"/>
        </a:p>
      </dgm:t>
    </dgm:pt>
    <dgm:pt modelId="{660A71F8-0725-44BB-8811-8D23B3932099}" type="pres">
      <dgm:prSet presAssocID="{B891089D-0E72-41BF-B77A-190EBCFA5C6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42A1B0-9AF3-4507-A033-612EA81D9367}" type="pres">
      <dgm:prSet presAssocID="{B891089D-0E72-41BF-B77A-190EBCFA5C67}" presName="dummyMaxCanvas" presStyleCnt="0">
        <dgm:presLayoutVars/>
      </dgm:prSet>
      <dgm:spPr/>
    </dgm:pt>
    <dgm:pt modelId="{72F24160-B725-44C2-AC1E-BCC650F3344B}" type="pres">
      <dgm:prSet presAssocID="{B891089D-0E72-41BF-B77A-190EBCFA5C6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0E54C-A62F-468A-B6F0-2B910FBC21BB}" type="pres">
      <dgm:prSet presAssocID="{B891089D-0E72-41BF-B77A-190EBCFA5C6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4BBE5-935E-47B2-B694-FC46AC6AFE55}" type="pres">
      <dgm:prSet presAssocID="{B891089D-0E72-41BF-B77A-190EBCFA5C6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7B1ED-54B4-4317-8FB9-89D74FC1F34A}" type="pres">
      <dgm:prSet presAssocID="{B891089D-0E72-41BF-B77A-190EBCFA5C6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B3AC5-D3D5-4F95-8233-42A2CC9FDA2B}" type="pres">
      <dgm:prSet presAssocID="{B891089D-0E72-41BF-B77A-190EBCFA5C6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D583E-677F-402D-B30C-265933AE2E24}" type="pres">
      <dgm:prSet presAssocID="{B891089D-0E72-41BF-B77A-190EBCFA5C6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C21CD-E6C0-4B20-B8E8-EF933C3D5DFE}" type="pres">
      <dgm:prSet presAssocID="{B891089D-0E72-41BF-B77A-190EBCFA5C6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CE071-DFA4-4E4B-8FEA-D0630646AB5F}" type="pres">
      <dgm:prSet presAssocID="{B891089D-0E72-41BF-B77A-190EBCFA5C6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FA2F0-E920-4ED1-8117-EE3385BFC34E}" type="pres">
      <dgm:prSet presAssocID="{B891089D-0E72-41BF-B77A-190EBCFA5C6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23A56-A6CC-4A33-9DA8-9DE972BDEECB}" type="pres">
      <dgm:prSet presAssocID="{B891089D-0E72-41BF-B77A-190EBCFA5C6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ADFDF-0BEC-41F8-9D9D-D54B295A299D}" type="pres">
      <dgm:prSet presAssocID="{B891089D-0E72-41BF-B77A-190EBCFA5C6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C76463-18AD-4BCB-AEF8-E58CFD803B6B}" srcId="{B891089D-0E72-41BF-B77A-190EBCFA5C67}" destId="{93CC6F5F-CF79-419E-AD10-35443F1897AE}" srcOrd="1" destOrd="0" parTransId="{A2AF574F-EE77-49F8-88B2-3F018E0F3E7C}" sibTransId="{A0BCA8A0-8538-40D6-B74A-3CA7BCAB8E53}"/>
    <dgm:cxn modelId="{D4EE145D-8122-4FD3-9D5D-7ABCB809291E}" type="presOf" srcId="{168FA3A8-5CBD-43FD-B2BC-26DE562DB447}" destId="{C764BBE5-935E-47B2-B694-FC46AC6AFE55}" srcOrd="0" destOrd="0" presId="urn:microsoft.com/office/officeart/2005/8/layout/vProcess5"/>
    <dgm:cxn modelId="{E2C96276-7493-4444-BFD1-FD472298C8B5}" type="presOf" srcId="{A0BCA8A0-8538-40D6-B74A-3CA7BCAB8E53}" destId="{491D583E-677F-402D-B30C-265933AE2E24}" srcOrd="0" destOrd="0" presId="urn:microsoft.com/office/officeart/2005/8/layout/vProcess5"/>
    <dgm:cxn modelId="{A6B5DC48-B8E2-4E39-8441-2A6A507B978B}" type="presOf" srcId="{5709D351-E2FE-4976-8883-086E22B4A577}" destId="{AE0CE071-DFA4-4E4B-8FEA-D0630646AB5F}" srcOrd="1" destOrd="0" presId="urn:microsoft.com/office/officeart/2005/8/layout/vProcess5"/>
    <dgm:cxn modelId="{E8055E94-CB43-4ACE-8EB5-6B43769E5447}" type="presOf" srcId="{5709D351-E2FE-4976-8883-086E22B4A577}" destId="{72F24160-B725-44C2-AC1E-BCC650F3344B}" srcOrd="0" destOrd="0" presId="urn:microsoft.com/office/officeart/2005/8/layout/vProcess5"/>
    <dgm:cxn modelId="{09310E90-C2FF-499A-B13C-BCF7E2F05FBB}" type="presOf" srcId="{B891089D-0E72-41BF-B77A-190EBCFA5C67}" destId="{660A71F8-0725-44BB-8811-8D23B3932099}" srcOrd="0" destOrd="0" presId="urn:microsoft.com/office/officeart/2005/8/layout/vProcess5"/>
    <dgm:cxn modelId="{B98B3BF6-C71D-4915-BC31-251036835130}" type="presOf" srcId="{ABB6C8B8-1A3A-45B8-9008-27A08B7B7554}" destId="{1257B1ED-54B4-4317-8FB9-89D74FC1F34A}" srcOrd="0" destOrd="0" presId="urn:microsoft.com/office/officeart/2005/8/layout/vProcess5"/>
    <dgm:cxn modelId="{9C48C629-395A-4B97-8D28-55797DEE7C24}" type="presOf" srcId="{168FA3A8-5CBD-43FD-B2BC-26DE562DB447}" destId="{59923A56-A6CC-4A33-9DA8-9DE972BDEECB}" srcOrd="1" destOrd="0" presId="urn:microsoft.com/office/officeart/2005/8/layout/vProcess5"/>
    <dgm:cxn modelId="{55F5EF5F-45F6-4457-A930-5FE9F0433AA3}" type="presOf" srcId="{93CC6F5F-CF79-419E-AD10-35443F1897AE}" destId="{B45FA2F0-E920-4ED1-8117-EE3385BFC34E}" srcOrd="1" destOrd="0" presId="urn:microsoft.com/office/officeart/2005/8/layout/vProcess5"/>
    <dgm:cxn modelId="{07DED9E9-659D-4AE9-BA59-F4040BAC5C74}" srcId="{B891089D-0E72-41BF-B77A-190EBCFA5C67}" destId="{ABB6C8B8-1A3A-45B8-9008-27A08B7B7554}" srcOrd="3" destOrd="0" parTransId="{137D998A-7A90-4C2D-998F-FC577AC0B617}" sibTransId="{638BBF6D-5D09-40F5-B926-1773BDF7599F}"/>
    <dgm:cxn modelId="{502E7911-40D2-40F5-9BCE-2C22055EDBEA}" srcId="{B891089D-0E72-41BF-B77A-190EBCFA5C67}" destId="{5709D351-E2FE-4976-8883-086E22B4A577}" srcOrd="0" destOrd="0" parTransId="{C749C61D-507C-445D-9EE4-6097FBF8EA11}" sibTransId="{F09CC427-367C-42E8-936F-AA806718F5DC}"/>
    <dgm:cxn modelId="{EAB71331-F2E8-4E56-9C2A-BA84A863DED6}" type="presOf" srcId="{ABB6C8B8-1A3A-45B8-9008-27A08B7B7554}" destId="{74DADFDF-0BEC-41F8-9D9D-D54B295A299D}" srcOrd="1" destOrd="0" presId="urn:microsoft.com/office/officeart/2005/8/layout/vProcess5"/>
    <dgm:cxn modelId="{F827124C-88CC-47D0-96A4-D63197EEBA77}" type="presOf" srcId="{93CC6F5F-CF79-419E-AD10-35443F1897AE}" destId="{6670E54C-A62F-468A-B6F0-2B910FBC21BB}" srcOrd="0" destOrd="0" presId="urn:microsoft.com/office/officeart/2005/8/layout/vProcess5"/>
    <dgm:cxn modelId="{5ACDCD15-17DF-4684-A3A4-E47F1E306917}" type="presOf" srcId="{1914C53D-6CAB-40D3-B716-0E39ACCFB01F}" destId="{EE6C21CD-E6C0-4B20-B8E8-EF933C3D5DFE}" srcOrd="0" destOrd="0" presId="urn:microsoft.com/office/officeart/2005/8/layout/vProcess5"/>
    <dgm:cxn modelId="{9581A3D2-5505-48BD-B617-DB6BD2E6329F}" type="presOf" srcId="{F09CC427-367C-42E8-936F-AA806718F5DC}" destId="{2CEB3AC5-D3D5-4F95-8233-42A2CC9FDA2B}" srcOrd="0" destOrd="0" presId="urn:microsoft.com/office/officeart/2005/8/layout/vProcess5"/>
    <dgm:cxn modelId="{33B332E9-294B-49ED-BA05-5AEC2799D80D}" srcId="{B891089D-0E72-41BF-B77A-190EBCFA5C67}" destId="{168FA3A8-5CBD-43FD-B2BC-26DE562DB447}" srcOrd="2" destOrd="0" parTransId="{D2A138A8-7D04-499F-A216-12D289BB57F8}" sibTransId="{1914C53D-6CAB-40D3-B716-0E39ACCFB01F}"/>
    <dgm:cxn modelId="{2C9C053A-8E27-4DA1-8E2D-5EB9F4CFEE6D}" type="presParOf" srcId="{660A71F8-0725-44BB-8811-8D23B3932099}" destId="{1542A1B0-9AF3-4507-A033-612EA81D9367}" srcOrd="0" destOrd="0" presId="urn:microsoft.com/office/officeart/2005/8/layout/vProcess5"/>
    <dgm:cxn modelId="{2176F3C2-760B-4F6B-84F0-325EF99246D1}" type="presParOf" srcId="{660A71F8-0725-44BB-8811-8D23B3932099}" destId="{72F24160-B725-44C2-AC1E-BCC650F3344B}" srcOrd="1" destOrd="0" presId="urn:microsoft.com/office/officeart/2005/8/layout/vProcess5"/>
    <dgm:cxn modelId="{CBBD7BFE-1DC9-4570-89D8-90077746F56D}" type="presParOf" srcId="{660A71F8-0725-44BB-8811-8D23B3932099}" destId="{6670E54C-A62F-468A-B6F0-2B910FBC21BB}" srcOrd="2" destOrd="0" presId="urn:microsoft.com/office/officeart/2005/8/layout/vProcess5"/>
    <dgm:cxn modelId="{03F9EF3F-FEA7-458D-82BF-68EE4FDA416F}" type="presParOf" srcId="{660A71F8-0725-44BB-8811-8D23B3932099}" destId="{C764BBE5-935E-47B2-B694-FC46AC6AFE55}" srcOrd="3" destOrd="0" presId="urn:microsoft.com/office/officeart/2005/8/layout/vProcess5"/>
    <dgm:cxn modelId="{38ED64C0-EDF5-42D6-9B8A-4C1B9C39C565}" type="presParOf" srcId="{660A71F8-0725-44BB-8811-8D23B3932099}" destId="{1257B1ED-54B4-4317-8FB9-89D74FC1F34A}" srcOrd="4" destOrd="0" presId="urn:microsoft.com/office/officeart/2005/8/layout/vProcess5"/>
    <dgm:cxn modelId="{FF5CA345-8215-4F6D-A366-AD6AC32201D9}" type="presParOf" srcId="{660A71F8-0725-44BB-8811-8D23B3932099}" destId="{2CEB3AC5-D3D5-4F95-8233-42A2CC9FDA2B}" srcOrd="5" destOrd="0" presId="urn:microsoft.com/office/officeart/2005/8/layout/vProcess5"/>
    <dgm:cxn modelId="{B5EDB96E-B4EA-403A-BEA4-4F8856E2B25A}" type="presParOf" srcId="{660A71F8-0725-44BB-8811-8D23B3932099}" destId="{491D583E-677F-402D-B30C-265933AE2E24}" srcOrd="6" destOrd="0" presId="urn:microsoft.com/office/officeart/2005/8/layout/vProcess5"/>
    <dgm:cxn modelId="{CA40020C-0863-4FCD-ADE4-13E7BA4CF4A1}" type="presParOf" srcId="{660A71F8-0725-44BB-8811-8D23B3932099}" destId="{EE6C21CD-E6C0-4B20-B8E8-EF933C3D5DFE}" srcOrd="7" destOrd="0" presId="urn:microsoft.com/office/officeart/2005/8/layout/vProcess5"/>
    <dgm:cxn modelId="{0A3326E8-0E3F-4F4B-96A5-A6EFFE33FF7B}" type="presParOf" srcId="{660A71F8-0725-44BB-8811-8D23B3932099}" destId="{AE0CE071-DFA4-4E4B-8FEA-D0630646AB5F}" srcOrd="8" destOrd="0" presId="urn:microsoft.com/office/officeart/2005/8/layout/vProcess5"/>
    <dgm:cxn modelId="{C23490FE-6F40-44BB-ABC9-523783E4CEBD}" type="presParOf" srcId="{660A71F8-0725-44BB-8811-8D23B3932099}" destId="{B45FA2F0-E920-4ED1-8117-EE3385BFC34E}" srcOrd="9" destOrd="0" presId="urn:microsoft.com/office/officeart/2005/8/layout/vProcess5"/>
    <dgm:cxn modelId="{5A59839B-0423-46AC-93C7-05CB0FB70D52}" type="presParOf" srcId="{660A71F8-0725-44BB-8811-8D23B3932099}" destId="{59923A56-A6CC-4A33-9DA8-9DE972BDEECB}" srcOrd="10" destOrd="0" presId="urn:microsoft.com/office/officeart/2005/8/layout/vProcess5"/>
    <dgm:cxn modelId="{12371F33-22A1-4E90-AE6D-CF87DD02B119}" type="presParOf" srcId="{660A71F8-0725-44BB-8811-8D23B3932099}" destId="{74DADFDF-0BEC-41F8-9D9D-D54B295A299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E3D1CC-0023-4BD2-AA56-07A1D346F074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F3E807-16AB-4325-85F0-483B5D53B9D1}">
      <dgm:prSet phldrT="[Text]"/>
      <dgm:spPr/>
      <dgm:t>
        <a:bodyPr/>
        <a:lstStyle/>
        <a:p>
          <a:r>
            <a:rPr lang="en-US" b="1" dirty="0" smtClean="0"/>
            <a:t>BEFORE Class</a:t>
          </a:r>
          <a:endParaRPr lang="en-US" b="1" dirty="0"/>
        </a:p>
      </dgm:t>
    </dgm:pt>
    <dgm:pt modelId="{D3EC90C5-306D-4B22-B183-3F9094433874}" type="parTrans" cxnId="{262F2A72-73A0-4139-9435-1BB2EE3186E2}">
      <dgm:prSet/>
      <dgm:spPr/>
      <dgm:t>
        <a:bodyPr/>
        <a:lstStyle/>
        <a:p>
          <a:endParaRPr lang="en-US"/>
        </a:p>
      </dgm:t>
    </dgm:pt>
    <dgm:pt modelId="{97CE9640-880F-466E-AC28-6C805070C7EE}" type="sibTrans" cxnId="{262F2A72-73A0-4139-9435-1BB2EE3186E2}">
      <dgm:prSet/>
      <dgm:spPr/>
      <dgm:t>
        <a:bodyPr/>
        <a:lstStyle/>
        <a:p>
          <a:endParaRPr lang="en-US"/>
        </a:p>
      </dgm:t>
    </dgm:pt>
    <dgm:pt modelId="{C8E1AADA-7836-41A2-B4A2-45321E6D76F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Read Chapter</a:t>
          </a:r>
          <a:endParaRPr lang="en-US" dirty="0">
            <a:solidFill>
              <a:schemeClr val="tx1"/>
            </a:solidFill>
          </a:endParaRPr>
        </a:p>
      </dgm:t>
    </dgm:pt>
    <dgm:pt modelId="{1D258427-9854-4D9D-8633-E75B7854F4CC}" type="parTrans" cxnId="{34B48A02-A77A-4E60-9EAF-2A21076C6DE2}">
      <dgm:prSet/>
      <dgm:spPr/>
      <dgm:t>
        <a:bodyPr/>
        <a:lstStyle/>
        <a:p>
          <a:endParaRPr lang="en-US"/>
        </a:p>
      </dgm:t>
    </dgm:pt>
    <dgm:pt modelId="{D74DAE77-760C-4C21-A486-66775BF6206E}" type="sibTrans" cxnId="{34B48A02-A77A-4E60-9EAF-2A21076C6DE2}">
      <dgm:prSet/>
      <dgm:spPr/>
      <dgm:t>
        <a:bodyPr/>
        <a:lstStyle/>
        <a:p>
          <a:endParaRPr lang="en-US"/>
        </a:p>
      </dgm:t>
    </dgm:pt>
    <dgm:pt modelId="{D804F9AA-DA6D-4750-9CDE-38D76B1C3ED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Watch Video (lecture, news, </a:t>
          </a:r>
          <a:r>
            <a:rPr lang="en-US" dirty="0" err="1" smtClean="0">
              <a:solidFill>
                <a:schemeClr val="tx1"/>
              </a:solidFill>
            </a:rPr>
            <a:t>etc</a:t>
          </a:r>
          <a:r>
            <a:rPr lang="en-US" dirty="0" smtClean="0">
              <a:solidFill>
                <a:schemeClr val="tx1"/>
              </a:solidFill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BE59149C-AC18-4EDD-A56D-0C4FFCB879B8}" type="parTrans" cxnId="{13BADE16-0E77-4192-AC58-6332C6D9F2C5}">
      <dgm:prSet/>
      <dgm:spPr/>
      <dgm:t>
        <a:bodyPr/>
        <a:lstStyle/>
        <a:p>
          <a:endParaRPr lang="en-US"/>
        </a:p>
      </dgm:t>
    </dgm:pt>
    <dgm:pt modelId="{C1A47DC6-99BC-4367-9591-63E2F39DFF64}" type="sibTrans" cxnId="{13BADE16-0E77-4192-AC58-6332C6D9F2C5}">
      <dgm:prSet/>
      <dgm:spPr/>
      <dgm:t>
        <a:bodyPr/>
        <a:lstStyle/>
        <a:p>
          <a:endParaRPr lang="en-US"/>
        </a:p>
      </dgm:t>
    </dgm:pt>
    <dgm:pt modelId="{77888C00-2F9E-4B67-A22E-3E5DC1527780}">
      <dgm:prSet phldrT="[Text]"/>
      <dgm:spPr/>
      <dgm:t>
        <a:bodyPr/>
        <a:lstStyle/>
        <a:p>
          <a:r>
            <a:rPr lang="en-US" b="1" dirty="0" smtClean="0"/>
            <a:t>CLASS Time</a:t>
          </a:r>
          <a:endParaRPr lang="en-US" b="1" dirty="0"/>
        </a:p>
      </dgm:t>
    </dgm:pt>
    <dgm:pt modelId="{64E2DEFA-0F1A-4741-A20D-EE4B66AB2807}" type="parTrans" cxnId="{80CBD6EB-8A18-435D-B9A5-473B90434E84}">
      <dgm:prSet/>
      <dgm:spPr/>
      <dgm:t>
        <a:bodyPr/>
        <a:lstStyle/>
        <a:p>
          <a:endParaRPr lang="en-US"/>
        </a:p>
      </dgm:t>
    </dgm:pt>
    <dgm:pt modelId="{608B2283-1FE2-4BB0-85F9-FDEAF9D24B24}" type="sibTrans" cxnId="{80CBD6EB-8A18-435D-B9A5-473B90434E84}">
      <dgm:prSet/>
      <dgm:spPr/>
      <dgm:t>
        <a:bodyPr/>
        <a:lstStyle/>
        <a:p>
          <a:endParaRPr lang="en-US"/>
        </a:p>
      </dgm:t>
    </dgm:pt>
    <dgm:pt modelId="{4FC39610-721E-43B5-9207-CF724482B1AA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Class Discussion</a:t>
          </a:r>
          <a:endParaRPr lang="en-US" b="0" dirty="0">
            <a:solidFill>
              <a:schemeClr val="tx1"/>
            </a:solidFill>
          </a:endParaRPr>
        </a:p>
      </dgm:t>
    </dgm:pt>
    <dgm:pt modelId="{3A6C9229-600C-49CB-AE81-7C5710EC2D3A}" type="parTrans" cxnId="{F0D3DD7B-0122-4DAF-991C-79F481B237C3}">
      <dgm:prSet/>
      <dgm:spPr/>
      <dgm:t>
        <a:bodyPr/>
        <a:lstStyle/>
        <a:p>
          <a:endParaRPr lang="en-US"/>
        </a:p>
      </dgm:t>
    </dgm:pt>
    <dgm:pt modelId="{7C7BEBE8-2E4D-4E1F-83A9-437106D0C577}" type="sibTrans" cxnId="{F0D3DD7B-0122-4DAF-991C-79F481B237C3}">
      <dgm:prSet/>
      <dgm:spPr/>
      <dgm:t>
        <a:bodyPr/>
        <a:lstStyle/>
        <a:p>
          <a:endParaRPr lang="en-US"/>
        </a:p>
      </dgm:t>
    </dgm:pt>
    <dgm:pt modelId="{8F726498-82D6-4BF4-A020-887833F74B3A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Small Group Assignment</a:t>
          </a:r>
          <a:endParaRPr lang="en-US" b="0" dirty="0">
            <a:solidFill>
              <a:schemeClr val="tx1"/>
            </a:solidFill>
          </a:endParaRPr>
        </a:p>
      </dgm:t>
    </dgm:pt>
    <dgm:pt modelId="{7AA233CF-C9FA-4766-B56C-8ED75AAFD36D}" type="parTrans" cxnId="{C3117A1D-17C6-4398-BCB9-3AA75EB95C2E}">
      <dgm:prSet/>
      <dgm:spPr/>
      <dgm:t>
        <a:bodyPr/>
        <a:lstStyle/>
        <a:p>
          <a:endParaRPr lang="en-US"/>
        </a:p>
      </dgm:t>
    </dgm:pt>
    <dgm:pt modelId="{B1FBD307-13FF-490B-8DFA-0CD0E0F7BE8C}" type="sibTrans" cxnId="{C3117A1D-17C6-4398-BCB9-3AA75EB95C2E}">
      <dgm:prSet/>
      <dgm:spPr/>
      <dgm:t>
        <a:bodyPr/>
        <a:lstStyle/>
        <a:p>
          <a:endParaRPr lang="en-US"/>
        </a:p>
      </dgm:t>
    </dgm:pt>
    <dgm:pt modelId="{66414C8C-3C1D-4BC3-B855-AD83FEA55E7E}">
      <dgm:prSet phldrT="[Text]"/>
      <dgm:spPr/>
      <dgm:t>
        <a:bodyPr/>
        <a:lstStyle/>
        <a:p>
          <a:r>
            <a:rPr lang="en-US" b="1" dirty="0" smtClean="0"/>
            <a:t>AFTER Class</a:t>
          </a:r>
          <a:endParaRPr lang="en-US" b="1" dirty="0"/>
        </a:p>
      </dgm:t>
    </dgm:pt>
    <dgm:pt modelId="{EF6980EE-EBBB-4A91-B70C-60BBABDA4DB4}" type="parTrans" cxnId="{CA43B63E-489F-4483-88D3-F755B197467B}">
      <dgm:prSet/>
      <dgm:spPr/>
      <dgm:t>
        <a:bodyPr/>
        <a:lstStyle/>
        <a:p>
          <a:endParaRPr lang="en-US"/>
        </a:p>
      </dgm:t>
    </dgm:pt>
    <dgm:pt modelId="{794538C2-4DB2-46A8-B6F4-78FE1699781C}" type="sibTrans" cxnId="{CA43B63E-489F-4483-88D3-F755B197467B}">
      <dgm:prSet/>
      <dgm:spPr/>
      <dgm:t>
        <a:bodyPr/>
        <a:lstStyle/>
        <a:p>
          <a:endParaRPr lang="en-US"/>
        </a:p>
      </dgm:t>
    </dgm:pt>
    <dgm:pt modelId="{147A2CFE-E793-414F-9D35-396873C5964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Journal Entry</a:t>
          </a:r>
          <a:endParaRPr lang="en-US" dirty="0">
            <a:solidFill>
              <a:schemeClr val="tx1"/>
            </a:solidFill>
          </a:endParaRPr>
        </a:p>
      </dgm:t>
    </dgm:pt>
    <dgm:pt modelId="{F23F7196-453E-4189-847F-87DAEC6D2DD4}" type="parTrans" cxnId="{D055EDF9-BA51-46D4-AA02-A18BEA59505A}">
      <dgm:prSet/>
      <dgm:spPr/>
      <dgm:t>
        <a:bodyPr/>
        <a:lstStyle/>
        <a:p>
          <a:endParaRPr lang="en-US"/>
        </a:p>
      </dgm:t>
    </dgm:pt>
    <dgm:pt modelId="{A0B2C583-D533-4FB7-AB41-D06D39F747AE}" type="sibTrans" cxnId="{D055EDF9-BA51-46D4-AA02-A18BEA59505A}">
      <dgm:prSet/>
      <dgm:spPr/>
      <dgm:t>
        <a:bodyPr/>
        <a:lstStyle/>
        <a:p>
          <a:endParaRPr lang="en-US"/>
        </a:p>
      </dgm:t>
    </dgm:pt>
    <dgm:pt modelId="{EFFDBA4F-5C09-49A6-879C-CCCF1EC8DE9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Interview Professional</a:t>
          </a:r>
          <a:endParaRPr lang="en-US" dirty="0">
            <a:solidFill>
              <a:schemeClr val="tx1"/>
            </a:solidFill>
          </a:endParaRPr>
        </a:p>
      </dgm:t>
    </dgm:pt>
    <dgm:pt modelId="{D7DC151A-8C7C-430B-97BD-7232AB319935}" type="parTrans" cxnId="{0E8196F3-A84F-4AB3-BF06-2C203C6ABD4E}">
      <dgm:prSet/>
      <dgm:spPr/>
      <dgm:t>
        <a:bodyPr/>
        <a:lstStyle/>
        <a:p>
          <a:endParaRPr lang="en-US"/>
        </a:p>
      </dgm:t>
    </dgm:pt>
    <dgm:pt modelId="{987FF8B8-CA2A-4A98-BD33-BA8DE3915DF4}" type="sibTrans" cxnId="{0E8196F3-A84F-4AB3-BF06-2C203C6ABD4E}">
      <dgm:prSet/>
      <dgm:spPr/>
      <dgm:t>
        <a:bodyPr/>
        <a:lstStyle/>
        <a:p>
          <a:endParaRPr lang="en-US"/>
        </a:p>
      </dgm:t>
    </dgm:pt>
    <dgm:pt modelId="{378B058B-4209-40AB-8B84-2C62ED9E520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Preview PowerPoint (static, voiced or interactive)</a:t>
          </a:r>
          <a:endParaRPr lang="en-US" dirty="0">
            <a:solidFill>
              <a:schemeClr val="tx1"/>
            </a:solidFill>
          </a:endParaRPr>
        </a:p>
      </dgm:t>
    </dgm:pt>
    <dgm:pt modelId="{EC3EC0EA-1A84-4C73-BFC3-5C132908BE2C}" type="parTrans" cxnId="{D14CA337-24FA-407F-8315-34130028A524}">
      <dgm:prSet/>
      <dgm:spPr/>
      <dgm:t>
        <a:bodyPr/>
        <a:lstStyle/>
        <a:p>
          <a:endParaRPr lang="en-US"/>
        </a:p>
      </dgm:t>
    </dgm:pt>
    <dgm:pt modelId="{1C1307B6-6D43-4158-AFE9-702FA20C72BE}" type="sibTrans" cxnId="{D14CA337-24FA-407F-8315-34130028A524}">
      <dgm:prSet/>
      <dgm:spPr/>
      <dgm:t>
        <a:bodyPr/>
        <a:lstStyle/>
        <a:p>
          <a:endParaRPr lang="en-US"/>
        </a:p>
      </dgm:t>
    </dgm:pt>
    <dgm:pt modelId="{550DE67B-EAFC-479B-AD06-F7E28E2135E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Online lab Homework</a:t>
          </a:r>
          <a:endParaRPr lang="en-US" dirty="0">
            <a:solidFill>
              <a:schemeClr val="tx1"/>
            </a:solidFill>
          </a:endParaRPr>
        </a:p>
      </dgm:t>
    </dgm:pt>
    <dgm:pt modelId="{F8659567-2A17-4F40-B4DA-6ABEB7D71371}" type="parTrans" cxnId="{583A2676-D85D-4228-B394-E2DA791C4936}">
      <dgm:prSet/>
      <dgm:spPr/>
      <dgm:t>
        <a:bodyPr/>
        <a:lstStyle/>
        <a:p>
          <a:endParaRPr lang="en-US"/>
        </a:p>
      </dgm:t>
    </dgm:pt>
    <dgm:pt modelId="{E9972B6C-ACA6-4F32-92AA-681428D90EE6}" type="sibTrans" cxnId="{583A2676-D85D-4228-B394-E2DA791C4936}">
      <dgm:prSet/>
      <dgm:spPr/>
      <dgm:t>
        <a:bodyPr/>
        <a:lstStyle/>
        <a:p>
          <a:endParaRPr lang="en-US"/>
        </a:p>
      </dgm:t>
    </dgm:pt>
    <dgm:pt modelId="{2EB1DDED-3A7F-4C2D-A7E7-4654A0ADF07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End of Chapter Question(s)</a:t>
          </a:r>
          <a:endParaRPr lang="en-US" dirty="0">
            <a:solidFill>
              <a:schemeClr val="tx1"/>
            </a:solidFill>
          </a:endParaRPr>
        </a:p>
      </dgm:t>
    </dgm:pt>
    <dgm:pt modelId="{544DB746-F96E-45DE-B4CD-237673EDDC92}" type="parTrans" cxnId="{48669EAE-9FFB-45C8-9D22-AC5110FC7DDE}">
      <dgm:prSet/>
      <dgm:spPr/>
      <dgm:t>
        <a:bodyPr/>
        <a:lstStyle/>
        <a:p>
          <a:endParaRPr lang="en-US"/>
        </a:p>
      </dgm:t>
    </dgm:pt>
    <dgm:pt modelId="{E3E948EC-2D73-4618-8821-2D0A10BD3FD1}" type="sibTrans" cxnId="{48669EAE-9FFB-45C8-9D22-AC5110FC7DDE}">
      <dgm:prSet/>
      <dgm:spPr/>
      <dgm:t>
        <a:bodyPr/>
        <a:lstStyle/>
        <a:p>
          <a:endParaRPr lang="en-US"/>
        </a:p>
      </dgm:t>
    </dgm:pt>
    <dgm:pt modelId="{8D55E028-4BCE-4595-B402-0A53D9EA3FB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Group Assignment with specific Deliverables</a:t>
          </a:r>
          <a:endParaRPr lang="en-US" dirty="0">
            <a:solidFill>
              <a:schemeClr val="tx1"/>
            </a:solidFill>
          </a:endParaRPr>
        </a:p>
      </dgm:t>
    </dgm:pt>
    <dgm:pt modelId="{C188CE01-2148-4BAE-B7C7-A402C73A6657}" type="parTrans" cxnId="{9C9AFE3C-E157-4B52-AA69-282D2942F5D8}">
      <dgm:prSet/>
      <dgm:spPr/>
      <dgm:t>
        <a:bodyPr/>
        <a:lstStyle/>
        <a:p>
          <a:endParaRPr lang="en-US"/>
        </a:p>
      </dgm:t>
    </dgm:pt>
    <dgm:pt modelId="{816C4CE4-D3AC-4A03-BE5D-BBE48B4749BA}" type="sibTrans" cxnId="{9C9AFE3C-E157-4B52-AA69-282D2942F5D8}">
      <dgm:prSet/>
      <dgm:spPr/>
      <dgm:t>
        <a:bodyPr/>
        <a:lstStyle/>
        <a:p>
          <a:endParaRPr lang="en-US"/>
        </a:p>
      </dgm:t>
    </dgm:pt>
    <dgm:pt modelId="{DFE29516-8EB1-4234-809A-EE248F1E937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Mind Map Concepts</a:t>
          </a:r>
          <a:endParaRPr lang="en-US" dirty="0">
            <a:solidFill>
              <a:schemeClr val="tx1"/>
            </a:solidFill>
          </a:endParaRPr>
        </a:p>
      </dgm:t>
    </dgm:pt>
    <dgm:pt modelId="{AA4FA2C5-EDE1-4201-B3A3-F67500C4E496}" type="parTrans" cxnId="{1D834975-1DF3-4928-B3B5-5C6C6B333EDF}">
      <dgm:prSet/>
      <dgm:spPr/>
      <dgm:t>
        <a:bodyPr/>
        <a:lstStyle/>
        <a:p>
          <a:endParaRPr lang="en-US"/>
        </a:p>
      </dgm:t>
    </dgm:pt>
    <dgm:pt modelId="{765F9942-5334-4C61-9A6D-B54962C983D8}" type="sibTrans" cxnId="{1D834975-1DF3-4928-B3B5-5C6C6B333EDF}">
      <dgm:prSet/>
      <dgm:spPr/>
      <dgm:t>
        <a:bodyPr/>
        <a:lstStyle/>
        <a:p>
          <a:endParaRPr lang="en-US"/>
        </a:p>
      </dgm:t>
    </dgm:pt>
    <dgm:pt modelId="{2B91B792-BFDC-4834-92E7-B140829B7E4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End-of-chapter Problem</a:t>
          </a:r>
          <a:endParaRPr lang="en-US" dirty="0">
            <a:solidFill>
              <a:schemeClr val="tx1"/>
            </a:solidFill>
          </a:endParaRPr>
        </a:p>
      </dgm:t>
    </dgm:pt>
    <dgm:pt modelId="{0E7C961E-5ECA-4AC9-993B-CE461005536C}" type="parTrans" cxnId="{2A085A49-D468-452C-8021-D18E046D64FE}">
      <dgm:prSet/>
      <dgm:spPr/>
      <dgm:t>
        <a:bodyPr/>
        <a:lstStyle/>
        <a:p>
          <a:endParaRPr lang="en-US"/>
        </a:p>
      </dgm:t>
    </dgm:pt>
    <dgm:pt modelId="{CE6F9DB3-E6B1-45B1-964E-86FB5CA09B05}" type="sibTrans" cxnId="{2A085A49-D468-452C-8021-D18E046D64FE}">
      <dgm:prSet/>
      <dgm:spPr/>
      <dgm:t>
        <a:bodyPr/>
        <a:lstStyle/>
        <a:p>
          <a:endParaRPr lang="en-US"/>
        </a:p>
      </dgm:t>
    </dgm:pt>
    <dgm:pt modelId="{B0BEE456-71B8-4505-B2C3-1025DC9A0D5E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Small Group Discussion</a:t>
          </a:r>
          <a:endParaRPr lang="en-US" b="0" dirty="0">
            <a:solidFill>
              <a:schemeClr val="tx1"/>
            </a:solidFill>
          </a:endParaRPr>
        </a:p>
      </dgm:t>
    </dgm:pt>
    <dgm:pt modelId="{6439C666-2B6A-474A-AE53-8D7D6CFBDB7C}" type="parTrans" cxnId="{A2AA54A4-2B7E-486B-875A-FF1FA97712F2}">
      <dgm:prSet/>
      <dgm:spPr/>
      <dgm:t>
        <a:bodyPr/>
        <a:lstStyle/>
        <a:p>
          <a:endParaRPr lang="en-US"/>
        </a:p>
      </dgm:t>
    </dgm:pt>
    <dgm:pt modelId="{455FBD26-A14C-46A5-88FD-37317FF72265}" type="sibTrans" cxnId="{A2AA54A4-2B7E-486B-875A-FF1FA97712F2}">
      <dgm:prSet/>
      <dgm:spPr/>
      <dgm:t>
        <a:bodyPr/>
        <a:lstStyle/>
        <a:p>
          <a:endParaRPr lang="en-US"/>
        </a:p>
      </dgm:t>
    </dgm:pt>
    <dgm:pt modelId="{613E1193-D19A-4907-A49F-CC87D766926C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Clicker Questions</a:t>
          </a:r>
          <a:endParaRPr lang="en-US" b="0" dirty="0">
            <a:solidFill>
              <a:schemeClr val="tx1"/>
            </a:solidFill>
          </a:endParaRPr>
        </a:p>
      </dgm:t>
    </dgm:pt>
    <dgm:pt modelId="{39D48456-9C61-420C-8E6A-06712D8DBE26}" type="parTrans" cxnId="{11B66E99-C949-4853-BA54-0F28CF9C1153}">
      <dgm:prSet/>
      <dgm:spPr/>
      <dgm:t>
        <a:bodyPr/>
        <a:lstStyle/>
        <a:p>
          <a:endParaRPr lang="en-US"/>
        </a:p>
      </dgm:t>
    </dgm:pt>
    <dgm:pt modelId="{0DAD3AD3-53FE-45EB-9532-38EECE73CFEE}" type="sibTrans" cxnId="{11B66E99-C949-4853-BA54-0F28CF9C1153}">
      <dgm:prSet/>
      <dgm:spPr/>
      <dgm:t>
        <a:bodyPr/>
        <a:lstStyle/>
        <a:p>
          <a:endParaRPr lang="en-US"/>
        </a:p>
      </dgm:t>
    </dgm:pt>
    <dgm:pt modelId="{B662AD33-310A-46EF-B7AE-D4194DF7C619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End-of-chapter Problems</a:t>
          </a:r>
          <a:endParaRPr lang="en-US" b="0" dirty="0">
            <a:solidFill>
              <a:schemeClr val="tx1"/>
            </a:solidFill>
          </a:endParaRPr>
        </a:p>
      </dgm:t>
    </dgm:pt>
    <dgm:pt modelId="{2892D1AC-623D-4DC9-90C4-4C81D50453DD}" type="parTrans" cxnId="{5130FC77-A6DF-4762-A3C5-1A793C975A42}">
      <dgm:prSet/>
      <dgm:spPr/>
      <dgm:t>
        <a:bodyPr/>
        <a:lstStyle/>
        <a:p>
          <a:endParaRPr lang="en-US"/>
        </a:p>
      </dgm:t>
    </dgm:pt>
    <dgm:pt modelId="{00B5D0F6-52C2-43C6-9857-8D1F07338541}" type="sibTrans" cxnId="{5130FC77-A6DF-4762-A3C5-1A793C975A42}">
      <dgm:prSet/>
      <dgm:spPr/>
      <dgm:t>
        <a:bodyPr/>
        <a:lstStyle/>
        <a:p>
          <a:endParaRPr lang="en-US"/>
        </a:p>
      </dgm:t>
    </dgm:pt>
    <dgm:pt modelId="{9F7364B3-AEF6-4054-92FE-EFE1FDA145C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Project Based Learning Assignment</a:t>
          </a:r>
          <a:endParaRPr lang="en-US" b="0" dirty="0">
            <a:solidFill>
              <a:schemeClr val="tx1"/>
            </a:solidFill>
          </a:endParaRPr>
        </a:p>
      </dgm:t>
    </dgm:pt>
    <dgm:pt modelId="{B2470338-5D19-4D5A-B7A5-2569B67E768C}" type="parTrans" cxnId="{9FFC32D9-8E80-4DE2-B76C-A150B05D79E8}">
      <dgm:prSet/>
      <dgm:spPr/>
      <dgm:t>
        <a:bodyPr/>
        <a:lstStyle/>
        <a:p>
          <a:endParaRPr lang="en-US"/>
        </a:p>
      </dgm:t>
    </dgm:pt>
    <dgm:pt modelId="{1FFE1084-F3E2-462E-ACC0-3F47DEFBA6C7}" type="sibTrans" cxnId="{9FFC32D9-8E80-4DE2-B76C-A150B05D79E8}">
      <dgm:prSet/>
      <dgm:spPr/>
      <dgm:t>
        <a:bodyPr/>
        <a:lstStyle/>
        <a:p>
          <a:endParaRPr lang="en-US"/>
        </a:p>
      </dgm:t>
    </dgm:pt>
    <dgm:pt modelId="{386B72B4-0731-4CCB-AC77-8F5AA473F822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Real-Life Document Analysis</a:t>
          </a:r>
          <a:endParaRPr lang="en-US" b="0" dirty="0">
            <a:solidFill>
              <a:schemeClr val="tx1"/>
            </a:solidFill>
          </a:endParaRPr>
        </a:p>
      </dgm:t>
    </dgm:pt>
    <dgm:pt modelId="{4DB48B4C-774F-4D30-AB9D-37F6FB5A5EB1}" type="parTrans" cxnId="{2F7B756A-AD5D-4305-82CC-4CD4549CD501}">
      <dgm:prSet/>
      <dgm:spPr/>
      <dgm:t>
        <a:bodyPr/>
        <a:lstStyle/>
        <a:p>
          <a:endParaRPr lang="en-US"/>
        </a:p>
      </dgm:t>
    </dgm:pt>
    <dgm:pt modelId="{DAA560D3-03F9-4079-9200-8FFF5538625C}" type="sibTrans" cxnId="{2F7B756A-AD5D-4305-82CC-4CD4549CD501}">
      <dgm:prSet/>
      <dgm:spPr/>
      <dgm:t>
        <a:bodyPr/>
        <a:lstStyle/>
        <a:p>
          <a:endParaRPr lang="en-US"/>
        </a:p>
      </dgm:t>
    </dgm:pt>
    <dgm:pt modelId="{9059A16D-9F19-4099-AFE8-B3A5C0F48269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Advanced Lab</a:t>
          </a:r>
          <a:endParaRPr lang="en-US" b="0" dirty="0">
            <a:solidFill>
              <a:schemeClr val="tx1"/>
            </a:solidFill>
          </a:endParaRPr>
        </a:p>
      </dgm:t>
    </dgm:pt>
    <dgm:pt modelId="{98D21B68-1166-427F-9A5B-0E2EEC8A565C}" type="parTrans" cxnId="{D240A8F5-C230-47F9-8D5D-2562D1CCA7D2}">
      <dgm:prSet/>
      <dgm:spPr/>
      <dgm:t>
        <a:bodyPr/>
        <a:lstStyle/>
        <a:p>
          <a:endParaRPr lang="en-US"/>
        </a:p>
      </dgm:t>
    </dgm:pt>
    <dgm:pt modelId="{0CC03D7F-33FF-40CB-8C58-6D6414F1E0F7}" type="sibTrans" cxnId="{D240A8F5-C230-47F9-8D5D-2562D1CCA7D2}">
      <dgm:prSet/>
      <dgm:spPr/>
      <dgm:t>
        <a:bodyPr/>
        <a:lstStyle/>
        <a:p>
          <a:endParaRPr lang="en-US"/>
        </a:p>
      </dgm:t>
    </dgm:pt>
    <dgm:pt modelId="{19ECA0FC-62D8-471F-9B9D-4C8A452FDA0D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Case Studies</a:t>
          </a:r>
          <a:endParaRPr lang="en-US" b="0" dirty="0">
            <a:solidFill>
              <a:schemeClr val="tx1"/>
            </a:solidFill>
          </a:endParaRPr>
        </a:p>
      </dgm:t>
    </dgm:pt>
    <dgm:pt modelId="{20D26C06-24DC-4941-B7FD-6343F0322F42}" type="parTrans" cxnId="{FAA44715-91FC-4A14-BE11-5ACF39355D81}">
      <dgm:prSet/>
      <dgm:spPr/>
      <dgm:t>
        <a:bodyPr/>
        <a:lstStyle/>
        <a:p>
          <a:endParaRPr lang="en-US"/>
        </a:p>
      </dgm:t>
    </dgm:pt>
    <dgm:pt modelId="{82E60F75-3A09-46E3-A939-197AE72DA2C7}" type="sibTrans" cxnId="{FAA44715-91FC-4A14-BE11-5ACF39355D81}">
      <dgm:prSet/>
      <dgm:spPr/>
      <dgm:t>
        <a:bodyPr/>
        <a:lstStyle/>
        <a:p>
          <a:endParaRPr lang="en-US"/>
        </a:p>
      </dgm:t>
    </dgm:pt>
    <dgm:pt modelId="{86B84702-CC6F-45A1-80BE-F08CFCD17C63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Game</a:t>
          </a:r>
          <a:endParaRPr lang="en-US" b="0" dirty="0">
            <a:solidFill>
              <a:schemeClr val="tx1"/>
            </a:solidFill>
          </a:endParaRPr>
        </a:p>
      </dgm:t>
    </dgm:pt>
    <dgm:pt modelId="{40AA8E12-18AE-4E82-9724-EF7C01831FDB}" type="parTrans" cxnId="{3C463495-5DB4-4D82-A2F5-F9BC05264138}">
      <dgm:prSet/>
      <dgm:spPr/>
      <dgm:t>
        <a:bodyPr/>
        <a:lstStyle/>
        <a:p>
          <a:endParaRPr lang="en-US"/>
        </a:p>
      </dgm:t>
    </dgm:pt>
    <dgm:pt modelId="{E61B3FC9-0857-437E-89F2-636CB31C776A}" type="sibTrans" cxnId="{3C463495-5DB4-4D82-A2F5-F9BC05264138}">
      <dgm:prSet/>
      <dgm:spPr/>
      <dgm:t>
        <a:bodyPr/>
        <a:lstStyle/>
        <a:p>
          <a:endParaRPr lang="en-US"/>
        </a:p>
      </dgm:t>
    </dgm:pt>
    <dgm:pt modelId="{D73EB0B3-B481-45C2-BCBF-9BD2EB9F2FD4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Individual Reflection</a:t>
          </a:r>
          <a:endParaRPr lang="en-US" b="0" dirty="0">
            <a:solidFill>
              <a:schemeClr val="tx1"/>
            </a:solidFill>
          </a:endParaRPr>
        </a:p>
      </dgm:t>
    </dgm:pt>
    <dgm:pt modelId="{F24F7CBE-4ACB-43C5-9797-95B752F2AC80}" type="parTrans" cxnId="{12675AA9-8C29-45C1-976C-92690036C7CC}">
      <dgm:prSet/>
      <dgm:spPr/>
      <dgm:t>
        <a:bodyPr/>
        <a:lstStyle/>
        <a:p>
          <a:endParaRPr lang="en-US"/>
        </a:p>
      </dgm:t>
    </dgm:pt>
    <dgm:pt modelId="{2DE6DDC6-5F22-4ECE-A0D3-918051A51A75}" type="sibTrans" cxnId="{12675AA9-8C29-45C1-976C-92690036C7CC}">
      <dgm:prSet/>
      <dgm:spPr/>
      <dgm:t>
        <a:bodyPr/>
        <a:lstStyle/>
        <a:p>
          <a:endParaRPr lang="en-US"/>
        </a:p>
      </dgm:t>
    </dgm:pt>
    <dgm:pt modelId="{24BD757D-4456-48A3-9DE3-2E60C67189F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Additional Lab</a:t>
          </a:r>
          <a:endParaRPr lang="en-US" dirty="0">
            <a:solidFill>
              <a:schemeClr val="tx1"/>
            </a:solidFill>
          </a:endParaRPr>
        </a:p>
      </dgm:t>
    </dgm:pt>
    <dgm:pt modelId="{56371860-9CF3-4E64-AFCD-1686ED1E47C3}" type="parTrans" cxnId="{466FCCEB-EBC9-499B-B6D0-81E61C3D26B5}">
      <dgm:prSet/>
      <dgm:spPr/>
      <dgm:t>
        <a:bodyPr/>
        <a:lstStyle/>
        <a:p>
          <a:endParaRPr lang="en-US"/>
        </a:p>
      </dgm:t>
    </dgm:pt>
    <dgm:pt modelId="{C36022BB-7330-413D-8CCC-BBD086F14D9D}" type="sibTrans" cxnId="{466FCCEB-EBC9-499B-B6D0-81E61C3D26B5}">
      <dgm:prSet/>
      <dgm:spPr/>
      <dgm:t>
        <a:bodyPr/>
        <a:lstStyle/>
        <a:p>
          <a:endParaRPr lang="en-US"/>
        </a:p>
      </dgm:t>
    </dgm:pt>
    <dgm:pt modelId="{3A56B891-FF0E-43A8-8241-5716EBC5ED36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0E86DB4-00E1-47F3-A69B-85D1E1DAC457}" type="parTrans" cxnId="{89E2EFA8-6BA4-4FCF-9911-C034A58CF2AC}">
      <dgm:prSet/>
      <dgm:spPr/>
      <dgm:t>
        <a:bodyPr/>
        <a:lstStyle/>
        <a:p>
          <a:endParaRPr lang="en-US"/>
        </a:p>
      </dgm:t>
    </dgm:pt>
    <dgm:pt modelId="{0757384E-E66B-4F29-874F-3C3C2F55D87E}" type="sibTrans" cxnId="{89E2EFA8-6BA4-4FCF-9911-C034A58CF2AC}">
      <dgm:prSet/>
      <dgm:spPr/>
      <dgm:t>
        <a:bodyPr/>
        <a:lstStyle/>
        <a:p>
          <a:endParaRPr lang="en-US"/>
        </a:p>
      </dgm:t>
    </dgm:pt>
    <dgm:pt modelId="{78AA5D15-5FC0-4FA5-828C-85D4FDD55B0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GOAL</a:t>
          </a:r>
          <a:r>
            <a:rPr lang="en-US" dirty="0" smtClean="0">
              <a:solidFill>
                <a:schemeClr val="tx1"/>
              </a:solidFill>
            </a:rPr>
            <a:t>: Review Key Concepts</a:t>
          </a:r>
          <a:endParaRPr lang="en-US" dirty="0">
            <a:solidFill>
              <a:schemeClr val="tx1"/>
            </a:solidFill>
          </a:endParaRPr>
        </a:p>
      </dgm:t>
    </dgm:pt>
    <dgm:pt modelId="{0FF3E0B8-8114-41B0-90BD-F3E38CCFF4A5}" type="parTrans" cxnId="{E275F786-BD17-40B4-9412-D18004CF502A}">
      <dgm:prSet/>
      <dgm:spPr/>
      <dgm:t>
        <a:bodyPr/>
        <a:lstStyle/>
        <a:p>
          <a:endParaRPr lang="en-US"/>
        </a:p>
      </dgm:t>
    </dgm:pt>
    <dgm:pt modelId="{713AE3DD-1FF3-447C-8886-D5C51E10964B}" type="sibTrans" cxnId="{E275F786-BD17-40B4-9412-D18004CF502A}">
      <dgm:prSet/>
      <dgm:spPr/>
      <dgm:t>
        <a:bodyPr/>
        <a:lstStyle/>
        <a:p>
          <a:endParaRPr lang="en-US"/>
        </a:p>
      </dgm:t>
    </dgm:pt>
    <dgm:pt modelId="{2D070FC2-F492-4A91-B486-520949CDED0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GOAL</a:t>
          </a:r>
          <a:r>
            <a:rPr lang="en-US" b="0" dirty="0" smtClean="0">
              <a:solidFill>
                <a:schemeClr val="tx1"/>
              </a:solidFill>
            </a:rPr>
            <a:t>: Higher Order Thought / Retention</a:t>
          </a:r>
          <a:endParaRPr lang="en-US" b="0" dirty="0">
            <a:solidFill>
              <a:schemeClr val="tx1"/>
            </a:solidFill>
          </a:endParaRPr>
        </a:p>
      </dgm:t>
    </dgm:pt>
    <dgm:pt modelId="{E65B3701-2DE5-4E94-997E-DBB1F60F0674}" type="parTrans" cxnId="{05B08B5D-79BF-4EFD-B0E1-F477CE80AB3B}">
      <dgm:prSet/>
      <dgm:spPr/>
      <dgm:t>
        <a:bodyPr/>
        <a:lstStyle/>
        <a:p>
          <a:endParaRPr lang="en-US"/>
        </a:p>
      </dgm:t>
    </dgm:pt>
    <dgm:pt modelId="{4A764B9C-598B-4A2B-9168-C81BDF69CDAF}" type="sibTrans" cxnId="{05B08B5D-79BF-4EFD-B0E1-F477CE80AB3B}">
      <dgm:prSet/>
      <dgm:spPr/>
      <dgm:t>
        <a:bodyPr/>
        <a:lstStyle/>
        <a:p>
          <a:endParaRPr lang="en-US"/>
        </a:p>
      </dgm:t>
    </dgm:pt>
    <dgm:pt modelId="{195D4F62-0D32-4AFD-BA82-DA051B3F670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PowerPoint Presentation</a:t>
          </a:r>
          <a:endParaRPr lang="en-US" dirty="0">
            <a:solidFill>
              <a:schemeClr val="tx1"/>
            </a:solidFill>
          </a:endParaRPr>
        </a:p>
      </dgm:t>
    </dgm:pt>
    <dgm:pt modelId="{CBA8DA84-84E6-4412-A5EE-60B3FA11CE8E}" type="parTrans" cxnId="{8672A493-7FD3-431A-9655-DA0043CA4451}">
      <dgm:prSet/>
      <dgm:spPr/>
      <dgm:t>
        <a:bodyPr/>
        <a:lstStyle/>
        <a:p>
          <a:endParaRPr lang="en-US"/>
        </a:p>
      </dgm:t>
    </dgm:pt>
    <dgm:pt modelId="{EA9A5BCE-79B8-48F4-A1CA-3C2CFAF7EB69}" type="sibTrans" cxnId="{8672A493-7FD3-431A-9655-DA0043CA4451}">
      <dgm:prSet/>
      <dgm:spPr/>
      <dgm:t>
        <a:bodyPr/>
        <a:lstStyle/>
        <a:p>
          <a:endParaRPr lang="en-US"/>
        </a:p>
      </dgm:t>
    </dgm:pt>
    <dgm:pt modelId="{2F252905-46C1-40C4-AB34-EE66932581D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Informational Video</a:t>
          </a:r>
          <a:endParaRPr lang="en-US" dirty="0">
            <a:solidFill>
              <a:schemeClr val="tx1"/>
            </a:solidFill>
          </a:endParaRPr>
        </a:p>
      </dgm:t>
    </dgm:pt>
    <dgm:pt modelId="{45886623-7C75-4154-AC93-F78BDA41572E}" type="parTrans" cxnId="{9361C54F-56B1-4905-8268-28AB91600875}">
      <dgm:prSet/>
      <dgm:spPr/>
      <dgm:t>
        <a:bodyPr/>
        <a:lstStyle/>
        <a:p>
          <a:endParaRPr lang="en-US"/>
        </a:p>
      </dgm:t>
    </dgm:pt>
    <dgm:pt modelId="{C0BF4463-EF42-47A8-9368-3DE4A06E14B1}" type="sibTrans" cxnId="{9361C54F-56B1-4905-8268-28AB91600875}">
      <dgm:prSet/>
      <dgm:spPr/>
      <dgm:t>
        <a:bodyPr/>
        <a:lstStyle/>
        <a:p>
          <a:endParaRPr lang="en-US"/>
        </a:p>
      </dgm:t>
    </dgm:pt>
    <dgm:pt modelId="{1B378205-84D1-453A-AF0E-67F8A74F440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Develop Test Questions</a:t>
          </a:r>
          <a:endParaRPr lang="en-US" dirty="0">
            <a:solidFill>
              <a:schemeClr val="tx1"/>
            </a:solidFill>
          </a:endParaRPr>
        </a:p>
      </dgm:t>
    </dgm:pt>
    <dgm:pt modelId="{4FD6941A-7F8B-4A5B-A4D1-17560026E121}" type="parTrans" cxnId="{7DE22CBC-DF54-4E4B-A294-ADA01F8E6436}">
      <dgm:prSet/>
      <dgm:spPr/>
      <dgm:t>
        <a:bodyPr/>
        <a:lstStyle/>
        <a:p>
          <a:endParaRPr lang="en-US"/>
        </a:p>
      </dgm:t>
    </dgm:pt>
    <dgm:pt modelId="{6B71381E-8101-4A6C-B1EF-10FD92CF8FDD}" type="sibTrans" cxnId="{7DE22CBC-DF54-4E4B-A294-ADA01F8E6436}">
      <dgm:prSet/>
      <dgm:spPr/>
      <dgm:t>
        <a:bodyPr/>
        <a:lstStyle/>
        <a:p>
          <a:endParaRPr lang="en-US"/>
        </a:p>
      </dgm:t>
    </dgm:pt>
    <dgm:pt modelId="{8D776343-B84A-4247-BFBB-653BE3B5CEB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Fishbone Diagram</a:t>
          </a:r>
          <a:endParaRPr lang="en-US" dirty="0">
            <a:solidFill>
              <a:schemeClr val="tx1"/>
            </a:solidFill>
          </a:endParaRPr>
        </a:p>
      </dgm:t>
    </dgm:pt>
    <dgm:pt modelId="{AAC8AD65-3BF5-4799-BD66-C03F6431F8FF}" type="parTrans" cxnId="{328134C8-0014-46D8-A5DE-4F25C603BAD3}">
      <dgm:prSet/>
      <dgm:spPr/>
      <dgm:t>
        <a:bodyPr/>
        <a:lstStyle/>
        <a:p>
          <a:endParaRPr lang="en-US"/>
        </a:p>
      </dgm:t>
    </dgm:pt>
    <dgm:pt modelId="{92F6C5EF-2C06-425B-8E3C-58AED163D6FA}" type="sibTrans" cxnId="{328134C8-0014-46D8-A5DE-4F25C603BAD3}">
      <dgm:prSet/>
      <dgm:spPr/>
      <dgm:t>
        <a:bodyPr/>
        <a:lstStyle/>
        <a:p>
          <a:endParaRPr lang="en-US"/>
        </a:p>
      </dgm:t>
    </dgm:pt>
    <dgm:pt modelId="{67A9A134-8CDC-4FCA-8222-7FA4070B782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GOAL</a:t>
          </a:r>
          <a:r>
            <a:rPr lang="en-US" dirty="0" smtClean="0">
              <a:solidFill>
                <a:schemeClr val="tx1"/>
              </a:solidFill>
            </a:rPr>
            <a:t>: Review/Learn Basic Concepts</a:t>
          </a:r>
          <a:endParaRPr lang="en-US" dirty="0">
            <a:solidFill>
              <a:schemeClr val="tx1"/>
            </a:solidFill>
          </a:endParaRPr>
        </a:p>
      </dgm:t>
    </dgm:pt>
    <dgm:pt modelId="{56BB79A0-1B2B-47EE-9567-F81E75CE84FE}" type="parTrans" cxnId="{C2F5014F-0C95-44E7-AC0D-A0D0C5DA5812}">
      <dgm:prSet/>
      <dgm:spPr/>
      <dgm:t>
        <a:bodyPr/>
        <a:lstStyle/>
        <a:p>
          <a:endParaRPr lang="en-US"/>
        </a:p>
      </dgm:t>
    </dgm:pt>
    <dgm:pt modelId="{CD361B65-4973-4EF7-B576-F9A581FB0C34}" type="sibTrans" cxnId="{C2F5014F-0C95-44E7-AC0D-A0D0C5DA5812}">
      <dgm:prSet/>
      <dgm:spPr/>
      <dgm:t>
        <a:bodyPr/>
        <a:lstStyle/>
        <a:p>
          <a:endParaRPr lang="en-US"/>
        </a:p>
      </dgm:t>
    </dgm:pt>
    <dgm:pt modelId="{9C865E93-7B2A-4EC7-9790-0E30533D254C}" type="pres">
      <dgm:prSet presAssocID="{16E3D1CC-0023-4BD2-AA56-07A1D346F07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EF00DE-297E-4FC5-B7C5-B027D5F68D4F}" type="pres">
      <dgm:prSet presAssocID="{58F3E807-16AB-4325-85F0-483B5D53B9D1}" presName="compositeNode" presStyleCnt="0">
        <dgm:presLayoutVars>
          <dgm:bulletEnabled val="1"/>
        </dgm:presLayoutVars>
      </dgm:prSet>
      <dgm:spPr/>
    </dgm:pt>
    <dgm:pt modelId="{B29EF81B-170D-49AB-800A-F5FC0804ED52}" type="pres">
      <dgm:prSet presAssocID="{58F3E807-16AB-4325-85F0-483B5D53B9D1}" presName="image" presStyleLbl="fgImgPlace1" presStyleIdx="0" presStyleCnt="3" custLinFactNeighborY="-1235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33AD05E2-A39D-4BB8-8FD0-780A62919BEA}" type="pres">
      <dgm:prSet presAssocID="{58F3E807-16AB-4325-85F0-483B5D53B9D1}" presName="childNode" presStyleLbl="node1" presStyleIdx="0" presStyleCnt="3" custScaleY="109441" custLinFactNeighborY="2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A2A97-5351-496D-A223-6E5D969A9E04}" type="pres">
      <dgm:prSet presAssocID="{58F3E807-16AB-4325-85F0-483B5D53B9D1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88736-3A2A-417A-B02A-D24654412F74}" type="pres">
      <dgm:prSet presAssocID="{97CE9640-880F-466E-AC28-6C805070C7EE}" presName="sibTrans" presStyleCnt="0"/>
      <dgm:spPr/>
    </dgm:pt>
    <dgm:pt modelId="{B2CDCBD1-C31F-4AA4-9D6A-7CAF1B289896}" type="pres">
      <dgm:prSet presAssocID="{77888C00-2F9E-4B67-A22E-3E5DC1527780}" presName="compositeNode" presStyleCnt="0">
        <dgm:presLayoutVars>
          <dgm:bulletEnabled val="1"/>
        </dgm:presLayoutVars>
      </dgm:prSet>
      <dgm:spPr/>
    </dgm:pt>
    <dgm:pt modelId="{009B614D-E919-4649-83C7-2A9EE11C0306}" type="pres">
      <dgm:prSet presAssocID="{77888C00-2F9E-4B67-A22E-3E5DC1527780}" presName="image" presStyleLbl="fgImgPlace1" presStyleIdx="1" presStyleCnt="3" custLinFactNeighborY="-1235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AFF5C1FB-E1FA-4949-8853-C8FFB19B49C4}" type="pres">
      <dgm:prSet presAssocID="{77888C00-2F9E-4B67-A22E-3E5DC1527780}" presName="childNode" presStyleLbl="node1" presStyleIdx="1" presStyleCnt="3" custScaleY="114009" custLinFactNeighborY="5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0351B-7909-48A7-AFFE-7182FC00E3BF}" type="pres">
      <dgm:prSet presAssocID="{77888C00-2F9E-4B67-A22E-3E5DC1527780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27BE2-7206-45A2-9CFF-EA283834CAD3}" type="pres">
      <dgm:prSet presAssocID="{608B2283-1FE2-4BB0-85F9-FDEAF9D24B24}" presName="sibTrans" presStyleCnt="0"/>
      <dgm:spPr/>
    </dgm:pt>
    <dgm:pt modelId="{A7C2431B-B7FD-45E9-B382-6A3EF6AB9B21}" type="pres">
      <dgm:prSet presAssocID="{66414C8C-3C1D-4BC3-B855-AD83FEA55E7E}" presName="compositeNode" presStyleCnt="0">
        <dgm:presLayoutVars>
          <dgm:bulletEnabled val="1"/>
        </dgm:presLayoutVars>
      </dgm:prSet>
      <dgm:spPr/>
    </dgm:pt>
    <dgm:pt modelId="{4CA3E9CF-53F1-4DB3-8E8D-BB4D9E5E25FD}" type="pres">
      <dgm:prSet presAssocID="{66414C8C-3C1D-4BC3-B855-AD83FEA55E7E}" presName="image" presStyleLbl="fgImgPlace1" presStyleIdx="2" presStyleCnt="3" custLinFactNeighborY="-1235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4ABD22D8-6003-4A4E-B29B-8E5868B8E3A4}" type="pres">
      <dgm:prSet presAssocID="{66414C8C-3C1D-4BC3-B855-AD83FEA55E7E}" presName="childNode" presStyleLbl="node1" presStyleIdx="2" presStyleCnt="3" custScaleY="112916" custLinFactNeighborY="4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0E51B-09A9-44CE-8B71-B8CC20265539}" type="pres">
      <dgm:prSet presAssocID="{66414C8C-3C1D-4BC3-B855-AD83FEA55E7E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5F786-BD17-40B4-9412-D18004CF502A}" srcId="{66414C8C-3C1D-4BC3-B855-AD83FEA55E7E}" destId="{78AA5D15-5FC0-4FA5-828C-85D4FDD55B00}" srcOrd="9" destOrd="0" parTransId="{0FF3E0B8-8114-41B0-90BD-F3E38CCFF4A5}" sibTransId="{713AE3DD-1FF3-447C-8886-D5C51E10964B}"/>
    <dgm:cxn modelId="{A53A5D9C-CDE8-41E5-A2F3-E41B4C4126C5}" type="presOf" srcId="{386B72B4-0731-4CCB-AC77-8F5AA473F822}" destId="{AFF5C1FB-E1FA-4949-8853-C8FFB19B49C4}" srcOrd="0" destOrd="6" presId="urn:microsoft.com/office/officeart/2005/8/layout/hList2"/>
    <dgm:cxn modelId="{466FCCEB-EBC9-499B-B6D0-81E61C3D26B5}" srcId="{66414C8C-3C1D-4BC3-B855-AD83FEA55E7E}" destId="{24BD757D-4456-48A3-9DE3-2E60C67189F0}" srcOrd="4" destOrd="0" parTransId="{56371860-9CF3-4E64-AFCD-1686ED1E47C3}" sibTransId="{C36022BB-7330-413D-8CCC-BBD086F14D9D}"/>
    <dgm:cxn modelId="{05B08B5D-79BF-4EFD-B0E1-F477CE80AB3B}" srcId="{77888C00-2F9E-4B67-A22E-3E5DC1527780}" destId="{2D070FC2-F492-4A91-B486-520949CDED05}" srcOrd="11" destOrd="0" parTransId="{E65B3701-2DE5-4E94-997E-DBB1F60F0674}" sibTransId="{4A764B9C-598B-4A2B-9168-C81BDF69CDAF}"/>
    <dgm:cxn modelId="{2F7B756A-AD5D-4305-82CC-4CD4549CD501}" srcId="{77888C00-2F9E-4B67-A22E-3E5DC1527780}" destId="{386B72B4-0731-4CCB-AC77-8F5AA473F822}" srcOrd="6" destOrd="0" parTransId="{4DB48B4C-774F-4D30-AB9D-37F6FB5A5EB1}" sibTransId="{DAA560D3-03F9-4079-9200-8FFF5538625C}"/>
    <dgm:cxn modelId="{56A4E648-C747-4D1D-9786-6339E0BEFF70}" type="presOf" srcId="{1B378205-84D1-453A-AF0E-67F8A74F4400}" destId="{4ABD22D8-6003-4A4E-B29B-8E5868B8E3A4}" srcOrd="0" destOrd="7" presId="urn:microsoft.com/office/officeart/2005/8/layout/hList2"/>
    <dgm:cxn modelId="{56D9F140-97D8-4ECD-B2BE-3234FD94BEBF}" type="presOf" srcId="{147A2CFE-E793-414F-9D35-396873C5964E}" destId="{4ABD22D8-6003-4A4E-B29B-8E5868B8E3A4}" srcOrd="0" destOrd="0" presId="urn:microsoft.com/office/officeart/2005/8/layout/hList2"/>
    <dgm:cxn modelId="{262F2A72-73A0-4139-9435-1BB2EE3186E2}" srcId="{16E3D1CC-0023-4BD2-AA56-07A1D346F074}" destId="{58F3E807-16AB-4325-85F0-483B5D53B9D1}" srcOrd="0" destOrd="0" parTransId="{D3EC90C5-306D-4B22-B183-3F9094433874}" sibTransId="{97CE9640-880F-466E-AC28-6C805070C7EE}"/>
    <dgm:cxn modelId="{11B66E99-C949-4853-BA54-0F28CF9C1153}" srcId="{77888C00-2F9E-4B67-A22E-3E5DC1527780}" destId="{613E1193-D19A-4907-A49F-CC87D766926C}" srcOrd="3" destOrd="0" parTransId="{39D48456-9C61-420C-8E6A-06712D8DBE26}" sibTransId="{0DAD3AD3-53FE-45EB-9532-38EECE73CFEE}"/>
    <dgm:cxn modelId="{34B48A02-A77A-4E60-9EAF-2A21076C6DE2}" srcId="{58F3E807-16AB-4325-85F0-483B5D53B9D1}" destId="{C8E1AADA-7836-41A2-B4A2-45321E6D76FD}" srcOrd="0" destOrd="0" parTransId="{1D258427-9854-4D9D-8633-E75B7854F4CC}" sibTransId="{D74DAE77-760C-4C21-A486-66775BF6206E}"/>
    <dgm:cxn modelId="{4BCDEE84-5E1D-4BA3-B88E-C5FB029E4D68}" type="presOf" srcId="{8D55E028-4BCE-4595-B402-0A53D9EA3FBA}" destId="{33AD05E2-A39D-4BB8-8FD0-780A62919BEA}" srcOrd="0" destOrd="5" presId="urn:microsoft.com/office/officeart/2005/8/layout/hList2"/>
    <dgm:cxn modelId="{F0D3DD7B-0122-4DAF-991C-79F481B237C3}" srcId="{77888C00-2F9E-4B67-A22E-3E5DC1527780}" destId="{4FC39610-721E-43B5-9207-CF724482B1AA}" srcOrd="0" destOrd="0" parTransId="{3A6C9229-600C-49CB-AE81-7C5710EC2D3A}" sibTransId="{7C7BEBE8-2E4D-4E1F-83A9-437106D0C577}"/>
    <dgm:cxn modelId="{A0F9C213-78D1-4ED7-B007-8005760D16CF}" type="presOf" srcId="{58F3E807-16AB-4325-85F0-483B5D53B9D1}" destId="{085A2A97-5351-496D-A223-6E5D969A9E04}" srcOrd="0" destOrd="0" presId="urn:microsoft.com/office/officeart/2005/8/layout/hList2"/>
    <dgm:cxn modelId="{2A085A49-D468-452C-8021-D18E046D64FE}" srcId="{66414C8C-3C1D-4BC3-B855-AD83FEA55E7E}" destId="{2B91B792-BFDC-4834-92E7-B140829B7E44}" srcOrd="3" destOrd="0" parTransId="{0E7C961E-5ECA-4AC9-993B-CE461005536C}" sibTransId="{CE6F9DB3-E6B1-45B1-964E-86FB5CA09B05}"/>
    <dgm:cxn modelId="{D9BF8D53-3404-4521-B5FA-6011AF2459B0}" type="presOf" srcId="{19ECA0FC-62D8-471F-9B9D-4C8A452FDA0D}" destId="{AFF5C1FB-E1FA-4949-8853-C8FFB19B49C4}" srcOrd="0" destOrd="8" presId="urn:microsoft.com/office/officeart/2005/8/layout/hList2"/>
    <dgm:cxn modelId="{D055EDF9-BA51-46D4-AA02-A18BEA59505A}" srcId="{66414C8C-3C1D-4BC3-B855-AD83FEA55E7E}" destId="{147A2CFE-E793-414F-9D35-396873C5964E}" srcOrd="0" destOrd="0" parTransId="{F23F7196-453E-4189-847F-87DAEC6D2DD4}" sibTransId="{A0B2C583-D533-4FB7-AB41-D06D39F747AE}"/>
    <dgm:cxn modelId="{A6A55F9F-69DB-4D54-993A-AB11379F9175}" type="presOf" srcId="{16E3D1CC-0023-4BD2-AA56-07A1D346F074}" destId="{9C865E93-7B2A-4EC7-9790-0E30533D254C}" srcOrd="0" destOrd="0" presId="urn:microsoft.com/office/officeart/2005/8/layout/hList2"/>
    <dgm:cxn modelId="{57805922-C20F-4D74-9C3F-1225C9F050B6}" type="presOf" srcId="{D73EB0B3-B481-45C2-BCBF-9BD2EB9F2FD4}" destId="{AFF5C1FB-E1FA-4949-8853-C8FFB19B49C4}" srcOrd="0" destOrd="10" presId="urn:microsoft.com/office/officeart/2005/8/layout/hList2"/>
    <dgm:cxn modelId="{9C9AFE3C-E157-4B52-AA69-282D2942F5D8}" srcId="{58F3E807-16AB-4325-85F0-483B5D53B9D1}" destId="{8D55E028-4BCE-4595-B402-0A53D9EA3FBA}" srcOrd="5" destOrd="0" parTransId="{C188CE01-2148-4BAE-B7C7-A402C73A6657}" sibTransId="{816C4CE4-D3AC-4A03-BE5D-BBE48B4749BA}"/>
    <dgm:cxn modelId="{8672A493-7FD3-431A-9655-DA0043CA4451}" srcId="{66414C8C-3C1D-4BC3-B855-AD83FEA55E7E}" destId="{195D4F62-0D32-4AFD-BA82-DA051B3F6701}" srcOrd="5" destOrd="0" parTransId="{CBA8DA84-84E6-4412-A5EE-60B3FA11CE8E}" sibTransId="{EA9A5BCE-79B8-48F4-A1CA-3C2CFAF7EB69}"/>
    <dgm:cxn modelId="{7DE22CBC-DF54-4E4B-A294-ADA01F8E6436}" srcId="{66414C8C-3C1D-4BC3-B855-AD83FEA55E7E}" destId="{1B378205-84D1-453A-AF0E-67F8A74F4400}" srcOrd="7" destOrd="0" parTransId="{4FD6941A-7F8B-4A5B-A4D1-17560026E121}" sibTransId="{6B71381E-8101-4A6C-B1EF-10FD92CF8FDD}"/>
    <dgm:cxn modelId="{18F2D6C1-92FC-496A-B2EA-2881338FA959}" type="presOf" srcId="{195D4F62-0D32-4AFD-BA82-DA051B3F6701}" destId="{4ABD22D8-6003-4A4E-B29B-8E5868B8E3A4}" srcOrd="0" destOrd="5" presId="urn:microsoft.com/office/officeart/2005/8/layout/hList2"/>
    <dgm:cxn modelId="{682C3160-F7A3-498F-9811-07E3FC203734}" type="presOf" srcId="{86B84702-CC6F-45A1-80BE-F08CFCD17C63}" destId="{AFF5C1FB-E1FA-4949-8853-C8FFB19B49C4}" srcOrd="0" destOrd="9" presId="urn:microsoft.com/office/officeart/2005/8/layout/hList2"/>
    <dgm:cxn modelId="{1D834975-1DF3-4928-B3B5-5C6C6B333EDF}" srcId="{66414C8C-3C1D-4BC3-B855-AD83FEA55E7E}" destId="{DFE29516-8EB1-4234-809A-EE248F1E937C}" srcOrd="2" destOrd="0" parTransId="{AA4FA2C5-EDE1-4201-B3A3-F67500C4E496}" sibTransId="{765F9942-5334-4C61-9A6D-B54962C983D8}"/>
    <dgm:cxn modelId="{4EDF6586-9D1D-48BC-99D5-F1971EA40F50}" type="presOf" srcId="{378B058B-4209-40AB-8B84-2C62ED9E520C}" destId="{33AD05E2-A39D-4BB8-8FD0-780A62919BEA}" srcOrd="0" destOrd="2" presId="urn:microsoft.com/office/officeart/2005/8/layout/hList2"/>
    <dgm:cxn modelId="{12675AA9-8C29-45C1-976C-92690036C7CC}" srcId="{77888C00-2F9E-4B67-A22E-3E5DC1527780}" destId="{D73EB0B3-B481-45C2-BCBF-9BD2EB9F2FD4}" srcOrd="10" destOrd="0" parTransId="{F24F7CBE-4ACB-43C5-9797-95B752F2AC80}" sibTransId="{2DE6DDC6-5F22-4ECE-A0D3-918051A51A75}"/>
    <dgm:cxn modelId="{D14CA337-24FA-407F-8315-34130028A524}" srcId="{58F3E807-16AB-4325-85F0-483B5D53B9D1}" destId="{378B058B-4209-40AB-8B84-2C62ED9E520C}" srcOrd="2" destOrd="0" parTransId="{EC3EC0EA-1A84-4C73-BFC3-5C132908BE2C}" sibTransId="{1C1307B6-6D43-4158-AFE9-702FA20C72BE}"/>
    <dgm:cxn modelId="{583A2676-D85D-4228-B394-E2DA791C4936}" srcId="{58F3E807-16AB-4325-85F0-483B5D53B9D1}" destId="{550DE67B-EAFC-479B-AD06-F7E28E2135E2}" srcOrd="3" destOrd="0" parTransId="{F8659567-2A17-4F40-B4DA-6ABEB7D71371}" sibTransId="{E9972B6C-ACA6-4F32-92AA-681428D90EE6}"/>
    <dgm:cxn modelId="{2E1882C2-3D33-453C-8027-F4E48FBC4977}" type="presOf" srcId="{9F7364B3-AEF6-4054-92FE-EFE1FDA145CF}" destId="{AFF5C1FB-E1FA-4949-8853-C8FFB19B49C4}" srcOrd="0" destOrd="5" presId="urn:microsoft.com/office/officeart/2005/8/layout/hList2"/>
    <dgm:cxn modelId="{35ECD9BE-FD97-4FBC-A5AA-A616ACA1BB8F}" type="presOf" srcId="{24BD757D-4456-48A3-9DE3-2E60C67189F0}" destId="{4ABD22D8-6003-4A4E-B29B-8E5868B8E3A4}" srcOrd="0" destOrd="4" presId="urn:microsoft.com/office/officeart/2005/8/layout/hList2"/>
    <dgm:cxn modelId="{6F034E50-DE75-4927-BA2C-EC68623297BA}" type="presOf" srcId="{77888C00-2F9E-4B67-A22E-3E5DC1527780}" destId="{4180351B-7909-48A7-AFFE-7182FC00E3BF}" srcOrd="0" destOrd="0" presId="urn:microsoft.com/office/officeart/2005/8/layout/hList2"/>
    <dgm:cxn modelId="{355FFE56-F19D-4A1E-85DE-91F1D58459C1}" type="presOf" srcId="{EFFDBA4F-5C09-49A6-879C-CCCF1EC8DE95}" destId="{4ABD22D8-6003-4A4E-B29B-8E5868B8E3A4}" srcOrd="0" destOrd="1" presId="urn:microsoft.com/office/officeart/2005/8/layout/hList2"/>
    <dgm:cxn modelId="{80CBD6EB-8A18-435D-B9A5-473B90434E84}" srcId="{16E3D1CC-0023-4BD2-AA56-07A1D346F074}" destId="{77888C00-2F9E-4B67-A22E-3E5DC1527780}" srcOrd="1" destOrd="0" parTransId="{64E2DEFA-0F1A-4741-A20D-EE4B66AB2807}" sibTransId="{608B2283-1FE2-4BB0-85F9-FDEAF9D24B24}"/>
    <dgm:cxn modelId="{D7EDB203-5872-422F-88D8-FCD953A26C16}" type="presOf" srcId="{66414C8C-3C1D-4BC3-B855-AD83FEA55E7E}" destId="{7030E51B-09A9-44CE-8B71-B8CC20265539}" srcOrd="0" destOrd="0" presId="urn:microsoft.com/office/officeart/2005/8/layout/hList2"/>
    <dgm:cxn modelId="{3C463495-5DB4-4D82-A2F5-F9BC05264138}" srcId="{77888C00-2F9E-4B67-A22E-3E5DC1527780}" destId="{86B84702-CC6F-45A1-80BE-F08CFCD17C63}" srcOrd="9" destOrd="0" parTransId="{40AA8E12-18AE-4E82-9724-EF7C01831FDB}" sibTransId="{E61B3FC9-0857-437E-89F2-636CB31C776A}"/>
    <dgm:cxn modelId="{7AFD9EFC-3AA1-4439-AB9E-45F2DF47BC8D}" type="presOf" srcId="{2B91B792-BFDC-4834-92E7-B140829B7E44}" destId="{4ABD22D8-6003-4A4E-B29B-8E5868B8E3A4}" srcOrd="0" destOrd="3" presId="urn:microsoft.com/office/officeart/2005/8/layout/hList2"/>
    <dgm:cxn modelId="{BB6B92F6-2E9A-41C9-91EC-4CF76A9628E1}" type="presOf" srcId="{B662AD33-310A-46EF-B7AE-D4194DF7C619}" destId="{AFF5C1FB-E1FA-4949-8853-C8FFB19B49C4}" srcOrd="0" destOrd="4" presId="urn:microsoft.com/office/officeart/2005/8/layout/hList2"/>
    <dgm:cxn modelId="{9FFC32D9-8E80-4DE2-B76C-A150B05D79E8}" srcId="{77888C00-2F9E-4B67-A22E-3E5DC1527780}" destId="{9F7364B3-AEF6-4054-92FE-EFE1FDA145CF}" srcOrd="5" destOrd="0" parTransId="{B2470338-5D19-4D5A-B7A5-2569B67E768C}" sibTransId="{1FFE1084-F3E2-462E-ACC0-3F47DEFBA6C7}"/>
    <dgm:cxn modelId="{DBCC7DF2-EF06-47DD-AC65-AEBA7C4D25DD}" type="presOf" srcId="{613E1193-D19A-4907-A49F-CC87D766926C}" destId="{AFF5C1FB-E1FA-4949-8853-C8FFB19B49C4}" srcOrd="0" destOrd="3" presId="urn:microsoft.com/office/officeart/2005/8/layout/hList2"/>
    <dgm:cxn modelId="{328134C8-0014-46D8-A5DE-4F25C603BAD3}" srcId="{66414C8C-3C1D-4BC3-B855-AD83FEA55E7E}" destId="{8D776343-B84A-4247-BFBB-653BE3B5CEB5}" srcOrd="8" destOrd="0" parTransId="{AAC8AD65-3BF5-4799-BD66-C03F6431F8FF}" sibTransId="{92F6C5EF-2C06-425B-8E3C-58AED163D6FA}"/>
    <dgm:cxn modelId="{41415FCF-EEBC-44B0-AF23-596A6FCB611E}" type="presOf" srcId="{8F726498-82D6-4BF4-A020-887833F74B3A}" destId="{AFF5C1FB-E1FA-4949-8853-C8FFB19B49C4}" srcOrd="0" destOrd="2" presId="urn:microsoft.com/office/officeart/2005/8/layout/hList2"/>
    <dgm:cxn modelId="{13BADE16-0E77-4192-AC58-6332C6D9F2C5}" srcId="{58F3E807-16AB-4325-85F0-483B5D53B9D1}" destId="{D804F9AA-DA6D-4750-9CDE-38D76B1C3EDE}" srcOrd="1" destOrd="0" parTransId="{BE59149C-AC18-4EDD-A56D-0C4FFCB879B8}" sibTransId="{C1A47DC6-99BC-4367-9591-63E2F39DFF64}"/>
    <dgm:cxn modelId="{89E2EFA8-6BA4-4FCF-9911-C034A58CF2AC}" srcId="{66414C8C-3C1D-4BC3-B855-AD83FEA55E7E}" destId="{3A56B891-FF0E-43A8-8241-5716EBC5ED36}" srcOrd="10" destOrd="0" parTransId="{B0E86DB4-00E1-47F3-A69B-85D1E1DAC457}" sibTransId="{0757384E-E66B-4F29-874F-3C3C2F55D87E}"/>
    <dgm:cxn modelId="{FAA44715-91FC-4A14-BE11-5ACF39355D81}" srcId="{77888C00-2F9E-4B67-A22E-3E5DC1527780}" destId="{19ECA0FC-62D8-471F-9B9D-4C8A452FDA0D}" srcOrd="8" destOrd="0" parTransId="{20D26C06-24DC-4941-B7FD-6343F0322F42}" sibTransId="{82E60F75-3A09-46E3-A939-197AE72DA2C7}"/>
    <dgm:cxn modelId="{0E8196F3-A84F-4AB3-BF06-2C203C6ABD4E}" srcId="{66414C8C-3C1D-4BC3-B855-AD83FEA55E7E}" destId="{EFFDBA4F-5C09-49A6-879C-CCCF1EC8DE95}" srcOrd="1" destOrd="0" parTransId="{D7DC151A-8C7C-430B-97BD-7232AB319935}" sibTransId="{987FF8B8-CA2A-4A98-BD33-BA8DE3915DF4}"/>
    <dgm:cxn modelId="{C3117A1D-17C6-4398-BCB9-3AA75EB95C2E}" srcId="{77888C00-2F9E-4B67-A22E-3E5DC1527780}" destId="{8F726498-82D6-4BF4-A020-887833F74B3A}" srcOrd="2" destOrd="0" parTransId="{7AA233CF-C9FA-4766-B56C-8ED75AAFD36D}" sibTransId="{B1FBD307-13FF-490B-8DFA-0CD0E0F7BE8C}"/>
    <dgm:cxn modelId="{E34C10DE-B9A4-4D4D-8D18-44B1867F3835}" type="presOf" srcId="{3A56B891-FF0E-43A8-8241-5716EBC5ED36}" destId="{4ABD22D8-6003-4A4E-B29B-8E5868B8E3A4}" srcOrd="0" destOrd="10" presId="urn:microsoft.com/office/officeart/2005/8/layout/hList2"/>
    <dgm:cxn modelId="{CA43B63E-489F-4483-88D3-F755B197467B}" srcId="{16E3D1CC-0023-4BD2-AA56-07A1D346F074}" destId="{66414C8C-3C1D-4BC3-B855-AD83FEA55E7E}" srcOrd="2" destOrd="0" parTransId="{EF6980EE-EBBB-4A91-B70C-60BBABDA4DB4}" sibTransId="{794538C2-4DB2-46A8-B6F4-78FE1699781C}"/>
    <dgm:cxn modelId="{9361C54F-56B1-4905-8268-28AB91600875}" srcId="{66414C8C-3C1D-4BC3-B855-AD83FEA55E7E}" destId="{2F252905-46C1-40C4-AB34-EE66932581D9}" srcOrd="6" destOrd="0" parTransId="{45886623-7C75-4154-AC93-F78BDA41572E}" sibTransId="{C0BF4463-EF42-47A8-9368-3DE4A06E14B1}"/>
    <dgm:cxn modelId="{5130FC77-A6DF-4762-A3C5-1A793C975A42}" srcId="{77888C00-2F9E-4B67-A22E-3E5DC1527780}" destId="{B662AD33-310A-46EF-B7AE-D4194DF7C619}" srcOrd="4" destOrd="0" parTransId="{2892D1AC-623D-4DC9-90C4-4C81D50453DD}" sibTransId="{00B5D0F6-52C2-43C6-9857-8D1F07338541}"/>
    <dgm:cxn modelId="{D240A8F5-C230-47F9-8D5D-2562D1CCA7D2}" srcId="{77888C00-2F9E-4B67-A22E-3E5DC1527780}" destId="{9059A16D-9F19-4099-AFE8-B3A5C0F48269}" srcOrd="7" destOrd="0" parTransId="{98D21B68-1166-427F-9A5B-0E2EEC8A565C}" sibTransId="{0CC03D7F-33FF-40CB-8C58-6D6414F1E0F7}"/>
    <dgm:cxn modelId="{B4280F27-95F2-485B-91E7-AD72140B6139}" type="presOf" srcId="{2EB1DDED-3A7F-4C2D-A7E7-4654A0ADF077}" destId="{33AD05E2-A39D-4BB8-8FD0-780A62919BEA}" srcOrd="0" destOrd="4" presId="urn:microsoft.com/office/officeart/2005/8/layout/hList2"/>
    <dgm:cxn modelId="{66722BA0-85A1-4FFC-81D8-65675E441C4F}" type="presOf" srcId="{550DE67B-EAFC-479B-AD06-F7E28E2135E2}" destId="{33AD05E2-A39D-4BB8-8FD0-780A62919BEA}" srcOrd="0" destOrd="3" presId="urn:microsoft.com/office/officeart/2005/8/layout/hList2"/>
    <dgm:cxn modelId="{A2AA54A4-2B7E-486B-875A-FF1FA97712F2}" srcId="{77888C00-2F9E-4B67-A22E-3E5DC1527780}" destId="{B0BEE456-71B8-4505-B2C3-1025DC9A0D5E}" srcOrd="1" destOrd="0" parTransId="{6439C666-2B6A-474A-AE53-8D7D6CFBDB7C}" sibTransId="{455FBD26-A14C-46A5-88FD-37317FF72265}"/>
    <dgm:cxn modelId="{AC52EA8D-167B-4648-930C-FFCD3FC6A7AE}" type="presOf" srcId="{2D070FC2-F492-4A91-B486-520949CDED05}" destId="{AFF5C1FB-E1FA-4949-8853-C8FFB19B49C4}" srcOrd="0" destOrd="11" presId="urn:microsoft.com/office/officeart/2005/8/layout/hList2"/>
    <dgm:cxn modelId="{BF1D37A5-0326-4F2C-AD0B-1C025A6E6433}" type="presOf" srcId="{9059A16D-9F19-4099-AFE8-B3A5C0F48269}" destId="{AFF5C1FB-E1FA-4949-8853-C8FFB19B49C4}" srcOrd="0" destOrd="7" presId="urn:microsoft.com/office/officeart/2005/8/layout/hList2"/>
    <dgm:cxn modelId="{A0BD7FF4-DE7D-466F-BEDF-22705BA461CD}" type="presOf" srcId="{DFE29516-8EB1-4234-809A-EE248F1E937C}" destId="{4ABD22D8-6003-4A4E-B29B-8E5868B8E3A4}" srcOrd="0" destOrd="2" presId="urn:microsoft.com/office/officeart/2005/8/layout/hList2"/>
    <dgm:cxn modelId="{2168A8B9-B16C-4180-874F-EC53EEAC1578}" type="presOf" srcId="{B0BEE456-71B8-4505-B2C3-1025DC9A0D5E}" destId="{AFF5C1FB-E1FA-4949-8853-C8FFB19B49C4}" srcOrd="0" destOrd="1" presId="urn:microsoft.com/office/officeart/2005/8/layout/hList2"/>
    <dgm:cxn modelId="{DD02FFC5-4864-4E56-AD00-DEC2189FB216}" type="presOf" srcId="{67A9A134-8CDC-4FCA-8222-7FA4070B7828}" destId="{33AD05E2-A39D-4BB8-8FD0-780A62919BEA}" srcOrd="0" destOrd="6" presId="urn:microsoft.com/office/officeart/2005/8/layout/hList2"/>
    <dgm:cxn modelId="{E36D220D-3CC3-4753-942D-EBDBA8CAFFD0}" type="presOf" srcId="{D804F9AA-DA6D-4750-9CDE-38D76B1C3EDE}" destId="{33AD05E2-A39D-4BB8-8FD0-780A62919BEA}" srcOrd="0" destOrd="1" presId="urn:microsoft.com/office/officeart/2005/8/layout/hList2"/>
    <dgm:cxn modelId="{48669EAE-9FFB-45C8-9D22-AC5110FC7DDE}" srcId="{58F3E807-16AB-4325-85F0-483B5D53B9D1}" destId="{2EB1DDED-3A7F-4C2D-A7E7-4654A0ADF077}" srcOrd="4" destOrd="0" parTransId="{544DB746-F96E-45DE-B4CD-237673EDDC92}" sibTransId="{E3E948EC-2D73-4618-8821-2D0A10BD3FD1}"/>
    <dgm:cxn modelId="{E0EBC946-1A5D-4AFB-A8CD-D367700AF9C5}" type="presOf" srcId="{C8E1AADA-7836-41A2-B4A2-45321E6D76FD}" destId="{33AD05E2-A39D-4BB8-8FD0-780A62919BEA}" srcOrd="0" destOrd="0" presId="urn:microsoft.com/office/officeart/2005/8/layout/hList2"/>
    <dgm:cxn modelId="{8322A4E2-6887-41E6-B48A-D253DA349AA4}" type="presOf" srcId="{2F252905-46C1-40C4-AB34-EE66932581D9}" destId="{4ABD22D8-6003-4A4E-B29B-8E5868B8E3A4}" srcOrd="0" destOrd="6" presId="urn:microsoft.com/office/officeart/2005/8/layout/hList2"/>
    <dgm:cxn modelId="{D3A78480-F6AC-4CBF-AD20-8B8EA89F2623}" type="presOf" srcId="{4FC39610-721E-43B5-9207-CF724482B1AA}" destId="{AFF5C1FB-E1FA-4949-8853-C8FFB19B49C4}" srcOrd="0" destOrd="0" presId="urn:microsoft.com/office/officeart/2005/8/layout/hList2"/>
    <dgm:cxn modelId="{FC63FF7A-FE13-47D5-BC15-5E2EC3022A2F}" type="presOf" srcId="{78AA5D15-5FC0-4FA5-828C-85D4FDD55B00}" destId="{4ABD22D8-6003-4A4E-B29B-8E5868B8E3A4}" srcOrd="0" destOrd="9" presId="urn:microsoft.com/office/officeart/2005/8/layout/hList2"/>
    <dgm:cxn modelId="{C2F5014F-0C95-44E7-AC0D-A0D0C5DA5812}" srcId="{58F3E807-16AB-4325-85F0-483B5D53B9D1}" destId="{67A9A134-8CDC-4FCA-8222-7FA4070B7828}" srcOrd="6" destOrd="0" parTransId="{56BB79A0-1B2B-47EE-9567-F81E75CE84FE}" sibTransId="{CD361B65-4973-4EF7-B576-F9A581FB0C34}"/>
    <dgm:cxn modelId="{CF48A78E-68EE-452B-9AAE-86EC14E8E273}" type="presOf" srcId="{8D776343-B84A-4247-BFBB-653BE3B5CEB5}" destId="{4ABD22D8-6003-4A4E-B29B-8E5868B8E3A4}" srcOrd="0" destOrd="8" presId="urn:microsoft.com/office/officeart/2005/8/layout/hList2"/>
    <dgm:cxn modelId="{4191B012-CEE7-4F7B-B686-B0FEF078B2A3}" type="presParOf" srcId="{9C865E93-7B2A-4EC7-9790-0E30533D254C}" destId="{26EF00DE-297E-4FC5-B7C5-B027D5F68D4F}" srcOrd="0" destOrd="0" presId="urn:microsoft.com/office/officeart/2005/8/layout/hList2"/>
    <dgm:cxn modelId="{0E6381BF-1AA7-40F2-BA8D-A51C104A4AFF}" type="presParOf" srcId="{26EF00DE-297E-4FC5-B7C5-B027D5F68D4F}" destId="{B29EF81B-170D-49AB-800A-F5FC0804ED52}" srcOrd="0" destOrd="0" presId="urn:microsoft.com/office/officeart/2005/8/layout/hList2"/>
    <dgm:cxn modelId="{E64D4C25-9AFE-4C13-906F-40821B4A6A6F}" type="presParOf" srcId="{26EF00DE-297E-4FC5-B7C5-B027D5F68D4F}" destId="{33AD05E2-A39D-4BB8-8FD0-780A62919BEA}" srcOrd="1" destOrd="0" presId="urn:microsoft.com/office/officeart/2005/8/layout/hList2"/>
    <dgm:cxn modelId="{1675F9FD-1B83-40A7-AB5E-3F4E93DE83D4}" type="presParOf" srcId="{26EF00DE-297E-4FC5-B7C5-B027D5F68D4F}" destId="{085A2A97-5351-496D-A223-6E5D969A9E04}" srcOrd="2" destOrd="0" presId="urn:microsoft.com/office/officeart/2005/8/layout/hList2"/>
    <dgm:cxn modelId="{AAAF841F-4F27-4D7D-A713-CF03FC95069F}" type="presParOf" srcId="{9C865E93-7B2A-4EC7-9790-0E30533D254C}" destId="{A6688736-3A2A-417A-B02A-D24654412F74}" srcOrd="1" destOrd="0" presId="urn:microsoft.com/office/officeart/2005/8/layout/hList2"/>
    <dgm:cxn modelId="{F378A6A3-07FA-45EC-A48D-5398DB84EEC2}" type="presParOf" srcId="{9C865E93-7B2A-4EC7-9790-0E30533D254C}" destId="{B2CDCBD1-C31F-4AA4-9D6A-7CAF1B289896}" srcOrd="2" destOrd="0" presId="urn:microsoft.com/office/officeart/2005/8/layout/hList2"/>
    <dgm:cxn modelId="{43492AD3-C280-44C7-BEAB-199A1A376C07}" type="presParOf" srcId="{B2CDCBD1-C31F-4AA4-9D6A-7CAF1B289896}" destId="{009B614D-E919-4649-83C7-2A9EE11C0306}" srcOrd="0" destOrd="0" presId="urn:microsoft.com/office/officeart/2005/8/layout/hList2"/>
    <dgm:cxn modelId="{1BA5A690-794F-4D5B-9583-AE453A5E9B05}" type="presParOf" srcId="{B2CDCBD1-C31F-4AA4-9D6A-7CAF1B289896}" destId="{AFF5C1FB-E1FA-4949-8853-C8FFB19B49C4}" srcOrd="1" destOrd="0" presId="urn:microsoft.com/office/officeart/2005/8/layout/hList2"/>
    <dgm:cxn modelId="{AEE5E86E-6BD6-48AF-B4C1-254F4781E704}" type="presParOf" srcId="{B2CDCBD1-C31F-4AA4-9D6A-7CAF1B289896}" destId="{4180351B-7909-48A7-AFFE-7182FC00E3BF}" srcOrd="2" destOrd="0" presId="urn:microsoft.com/office/officeart/2005/8/layout/hList2"/>
    <dgm:cxn modelId="{00E3E69B-FC46-4CA9-A3AB-376EB94FCB30}" type="presParOf" srcId="{9C865E93-7B2A-4EC7-9790-0E30533D254C}" destId="{E0727BE2-7206-45A2-9CFF-EA283834CAD3}" srcOrd="3" destOrd="0" presId="urn:microsoft.com/office/officeart/2005/8/layout/hList2"/>
    <dgm:cxn modelId="{7DAF8178-42AF-4499-B70E-010431A5F2BA}" type="presParOf" srcId="{9C865E93-7B2A-4EC7-9790-0E30533D254C}" destId="{A7C2431B-B7FD-45E9-B382-6A3EF6AB9B21}" srcOrd="4" destOrd="0" presId="urn:microsoft.com/office/officeart/2005/8/layout/hList2"/>
    <dgm:cxn modelId="{10C7A841-9EAF-4022-AE73-56A636EE9DEA}" type="presParOf" srcId="{A7C2431B-B7FD-45E9-B382-6A3EF6AB9B21}" destId="{4CA3E9CF-53F1-4DB3-8E8D-BB4D9E5E25FD}" srcOrd="0" destOrd="0" presId="urn:microsoft.com/office/officeart/2005/8/layout/hList2"/>
    <dgm:cxn modelId="{41C81892-977F-4773-B5F3-9F08ACC07BA4}" type="presParOf" srcId="{A7C2431B-B7FD-45E9-B382-6A3EF6AB9B21}" destId="{4ABD22D8-6003-4A4E-B29B-8E5868B8E3A4}" srcOrd="1" destOrd="0" presId="urn:microsoft.com/office/officeart/2005/8/layout/hList2"/>
    <dgm:cxn modelId="{239B0740-AB07-4B1A-882B-9C4070AEEB42}" type="presParOf" srcId="{A7C2431B-B7FD-45E9-B382-6A3EF6AB9B21}" destId="{7030E51B-09A9-44CE-8B71-B8CC2026553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525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525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76F77-DF65-4B7F-8CF1-1A25E7E06CD8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597758"/>
            <a:ext cx="3066733" cy="452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597758"/>
            <a:ext cx="3066733" cy="452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A0C4C-385B-4934-9DC7-5D9CA8818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5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525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525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32CEA-D8EA-4AA2-9A87-387C97B73946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97758"/>
            <a:ext cx="3066733" cy="452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597758"/>
            <a:ext cx="3066733" cy="452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D5C08-E58A-4B70-A6A3-E7C940B5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Backwards course design</a:t>
            </a:r>
            <a:r>
              <a:rPr lang="en-US" baseline="0" dirty="0" smtClean="0"/>
              <a:t> is how I develop any new course I am given!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98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You Do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for students!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6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7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3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did I take away</a:t>
            </a:r>
            <a:r>
              <a:rPr lang="en-US" baseline="0" dirty="0" smtClean="0"/>
              <a:t> from this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12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preparation</a:t>
            </a:r>
            <a:r>
              <a:rPr lang="en-US" baseline="0" dirty="0" smtClean="0"/>
              <a:t> of students. Make sure they know what you expect of them and what they should expect of the course!</a:t>
            </a:r>
          </a:p>
          <a:p>
            <a:r>
              <a:rPr lang="en-US" baseline="0" dirty="0" smtClean="0"/>
              <a:t>-I am the score keeper and do not ‘give out’ grades</a:t>
            </a:r>
          </a:p>
          <a:p>
            <a:r>
              <a:rPr lang="en-US" baseline="0" dirty="0" smtClean="0"/>
              <a:t>-business class = business environment = no late assignments EVER</a:t>
            </a:r>
          </a:p>
          <a:p>
            <a:r>
              <a:rPr lang="en-US" baseline="0" dirty="0" smtClean="0"/>
              <a:t>-communication: method, timeliness, topics, design,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1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can implementing</a:t>
            </a:r>
            <a:r>
              <a:rPr lang="en-US" baseline="0" dirty="0" smtClean="0"/>
              <a:t> Flipping in your class benefit your research?</a:t>
            </a:r>
          </a:p>
          <a:p>
            <a:r>
              <a:rPr lang="en-US" baseline="0" dirty="0" smtClean="0"/>
              <a:t>Now let’s look at some Flip examples/ideas for various disciplines!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78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Outline to help you brainstorm.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14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Inquiry based learning and project based learning are</a:t>
            </a:r>
            <a:r>
              <a:rPr lang="en-US" baseline="0" dirty="0" smtClean="0"/>
              <a:t> both methods of learning approaches supported by the constructivism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65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 Deliverables: Locate a newspaper article that</a:t>
            </a:r>
            <a:r>
              <a:rPr lang="en-US" baseline="0" dirty="0" smtClean="0"/>
              <a:t> shows an example of </a:t>
            </a:r>
            <a:r>
              <a:rPr lang="en-US" b="1" baseline="0" dirty="0" smtClean="0"/>
              <a:t>supply and demand </a:t>
            </a:r>
            <a:r>
              <a:rPr lang="en-US" baseline="0" dirty="0" smtClean="0"/>
              <a:t>and draw me a graph </a:t>
            </a:r>
            <a:r>
              <a:rPr lang="en-US" b="1" baseline="0" dirty="0" smtClean="0"/>
              <a:t>depicting a shift a curve </a:t>
            </a:r>
            <a:r>
              <a:rPr lang="en-US" baseline="0" dirty="0" smtClean="0"/>
              <a:t>and provide a </a:t>
            </a:r>
            <a:r>
              <a:rPr lang="en-US" b="1" baseline="0" dirty="0" smtClean="0"/>
              <a:t>1-2 sentence statement explaining </a:t>
            </a:r>
            <a:r>
              <a:rPr lang="en-US" baseline="0" dirty="0" smtClean="0"/>
              <a:t>the curve shift in economic terms.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2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(What do they need to know, Determine best way for them to learn that is also fun for me, Develop a way to evaluate their learning, Write the syllabus)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09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Getting</a:t>
            </a:r>
            <a:r>
              <a:rPr lang="en-US" baseline="0" dirty="0" smtClean="0"/>
              <a:t> semi-knowledgeable students to you on Day 1 depends upon your ability to effectively perform this step!</a:t>
            </a:r>
          </a:p>
          <a:p>
            <a:r>
              <a:rPr lang="en-US" baseline="0" dirty="0" smtClean="0"/>
              <a:t>Unprepared students (those that did not complete the pre-assignment) should be completely lost in class!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34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Warn</a:t>
            </a:r>
            <a:r>
              <a:rPr lang="en-US" baseline="0" dirty="0" smtClean="0"/>
              <a:t> against dropping lowest grade! Instead provide opportunity to replace grade! One counteracts responsibility and one increases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98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CHOICE and INSTRUCTOR PREFERENCE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47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was your GOAL?</a:t>
            </a:r>
          </a:p>
          <a:p>
            <a:r>
              <a:rPr lang="en-US" dirty="0" smtClean="0"/>
              <a:t>Did you Achieve Your Goal?? Yes</a:t>
            </a:r>
            <a:r>
              <a:rPr lang="en-US" baseline="0" dirty="0" smtClean="0"/>
              <a:t> or No – DO NOT STOP THERE!</a:t>
            </a:r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else did you Achieve?</a:t>
            </a:r>
          </a:p>
          <a:p>
            <a:r>
              <a:rPr lang="en-US" baseline="0" dirty="0" smtClean="0"/>
              <a:t>Excellent Research Opportunities!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8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go there…..What does</a:t>
            </a:r>
            <a:r>
              <a:rPr lang="en-US" baseline="0" dirty="0" smtClean="0"/>
              <a:t> a flipped course/assignment look like in and out of the classroom?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7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Demographics of my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cohorts are Semester</a:t>
            </a:r>
            <a:r>
              <a:rPr lang="en-US" baseline="0" dirty="0" smtClean="0"/>
              <a:t> specific (Spring-to-Spring and Fall-to-Fall). </a:t>
            </a:r>
          </a:p>
          <a:p>
            <a:r>
              <a:rPr lang="en-US" baseline="0" dirty="0" smtClean="0"/>
              <a:t>Explain flipping assignment was improved between spring and fall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14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did I adjust</a:t>
            </a:r>
            <a:r>
              <a:rPr lang="en-US" baseline="0" dirty="0" smtClean="0"/>
              <a:t> my course evaluation percentages.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8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were the student</a:t>
            </a:r>
            <a:r>
              <a:rPr lang="en-US" baseline="0" dirty="0" smtClean="0"/>
              <a:t> </a:t>
            </a:r>
            <a:r>
              <a:rPr lang="en-US" dirty="0" smtClean="0"/>
              <a:t>results in letter grades?</a:t>
            </a:r>
          </a:p>
          <a:p>
            <a:r>
              <a:rPr lang="en-US" dirty="0" smtClean="0"/>
              <a:t>-After the final flip (very reputable and repeatable) I had</a:t>
            </a:r>
            <a:r>
              <a:rPr lang="en-US" baseline="0" dirty="0" smtClean="0"/>
              <a:t> 18% decrease in DFW!!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8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go there…..What does</a:t>
            </a:r>
            <a:r>
              <a:rPr lang="en-US" baseline="0" dirty="0" smtClean="0"/>
              <a:t> a flipped course/assignment look like in and out of the classroom?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0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Outline to help you brainstorm.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5C08-E58A-4B70-A6A3-E7C940B585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17070" y="-21511"/>
            <a:ext cx="9932332" cy="6879511"/>
            <a:chOff x="-382404" y="-21511"/>
            <a:chExt cx="9932332" cy="6879511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-21511"/>
              <a:ext cx="9144000" cy="6879511"/>
              <a:chOff x="0" y="-21511"/>
              <a:chExt cx="9144000" cy="6879511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-21511"/>
                <a:ext cx="2514600" cy="6879511"/>
                <a:chOff x="0" y="-21511"/>
                <a:chExt cx="2514600" cy="6879511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14534" y="-21511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814802" y="-21511"/>
            <a:ext cx="442555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7973" y="3048000"/>
            <a:ext cx="403874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2053" y="4749747"/>
            <a:ext cx="4001115" cy="9319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2304191"/>
            <a:ext cx="2133600" cy="515209"/>
          </a:xfrm>
        </p:spPr>
        <p:txBody>
          <a:bodyPr anchor="b"/>
          <a:lstStyle>
            <a:lvl1pPr algn="r">
              <a:defRPr sz="2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39C30B4-04B0-47D0-B4C0-014F31248767}" type="datetimeFigureOut">
              <a:rPr lang="en-US" smtClean="0"/>
              <a:pPr/>
              <a:t>1/20/2017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64AE2-43CE-47B5-B11A-E894F75EBD9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 userDrawn="1"/>
        </p:nvSpPr>
        <p:spPr>
          <a:xfrm>
            <a:off x="2958900" y="228004"/>
            <a:ext cx="3447349" cy="758685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 Augusta Universit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72" y="329819"/>
            <a:ext cx="2292368" cy="5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30B4-04B0-47D0-B4C0-014F3124876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AE2-43CE-47B5-B11A-E894F75EB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30B4-04B0-47D0-B4C0-014F3124876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AE2-43CE-47B5-B11A-E894F75EB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30B4-04B0-47D0-B4C0-014F3124876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AE2-43CE-47B5-B11A-E894F75EBD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76200"/>
            <a:ext cx="3276600" cy="457200"/>
          </a:xfrm>
        </p:spPr>
        <p:txBody>
          <a:bodyPr/>
          <a:lstStyle>
            <a:lvl1pPr marL="68580" indent="0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85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16C2-96BA-4DC3-991E-F80698993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A8DF-99D7-4541-8B36-486DA7CCF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4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16C2-96BA-4DC3-991E-F80698993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A8DF-99D7-4541-8B36-486DA7CCF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91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16C2-96BA-4DC3-991E-F80698993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A8DF-99D7-4541-8B36-486DA7CCF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1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16C2-96BA-4DC3-991E-F80698993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A8DF-99D7-4541-8B36-486DA7CCF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06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16C2-96BA-4DC3-991E-F80698993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A8DF-99D7-4541-8B36-486DA7CCF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51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16C2-96BA-4DC3-991E-F80698993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A8DF-99D7-4541-8B36-486DA7CCF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39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16C2-96BA-4DC3-991E-F80698993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A8DF-99D7-4541-8B36-486DA7CCF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1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45863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30B4-04B0-47D0-B4C0-014F31248767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6111875"/>
            <a:ext cx="35021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AE2-43CE-47B5-B11A-E894F75EBD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828800"/>
            <a:ext cx="8229600" cy="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48200" y="0"/>
            <a:ext cx="3505200" cy="533400"/>
          </a:xfrm>
        </p:spPr>
        <p:txBody>
          <a:bodyPr/>
          <a:lstStyle>
            <a:lvl1pPr marL="68580" indent="0" algn="ctr">
              <a:buNone/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16C2-96BA-4DC3-991E-F80698993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A8DF-99D7-4541-8B36-486DA7CCF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22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16C2-96BA-4DC3-991E-F80698993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A8DF-99D7-4541-8B36-486DA7CCF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3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16C2-96BA-4DC3-991E-F80698993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A8DF-99D7-4541-8B36-486DA7CCF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25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16C2-96BA-4DC3-991E-F80698993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A8DF-99D7-4541-8B36-486DA7CCF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9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30B4-04B0-47D0-B4C0-014F3124876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AE2-43CE-47B5-B11A-E894F75EBD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48200" y="0"/>
            <a:ext cx="3505200" cy="533400"/>
          </a:xfrm>
        </p:spPr>
        <p:txBody>
          <a:bodyPr/>
          <a:lstStyle>
            <a:lvl1pPr marL="68580" indent="0" algn="ctr">
              <a:buNone/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19800" y="5806439"/>
            <a:ext cx="2133600" cy="365125"/>
          </a:xfrm>
        </p:spPr>
        <p:txBody>
          <a:bodyPr/>
          <a:lstStyle>
            <a:lvl1pPr>
              <a:def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defRPr>
            </a:lvl1pPr>
          </a:lstStyle>
          <a:p>
            <a:fld id="{339C30B4-04B0-47D0-B4C0-014F31248767}" type="datetimeFigureOut">
              <a:rPr lang="en-US" smtClean="0"/>
              <a:pPr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AE2-43CE-47B5-B11A-E894F75EBD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48200" y="76200"/>
            <a:ext cx="3505200" cy="533400"/>
          </a:xfrm>
        </p:spPr>
        <p:txBody>
          <a:bodyPr/>
          <a:lstStyle>
            <a:lvl1pPr marL="68580" indent="0" algn="ctr">
              <a:buNone/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30B4-04B0-47D0-B4C0-014F3124876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AE2-43CE-47B5-B11A-E894F75EBD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48200" y="0"/>
            <a:ext cx="3505200" cy="533400"/>
          </a:xfrm>
        </p:spPr>
        <p:txBody>
          <a:bodyPr/>
          <a:lstStyle>
            <a:lvl1pPr marL="68580" indent="0" algn="ctr">
              <a:buNone/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30B4-04B0-47D0-B4C0-014F3124876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AE2-43CE-47B5-B11A-E894F75EBD9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48200" y="0"/>
            <a:ext cx="3505200" cy="533400"/>
          </a:xfrm>
        </p:spPr>
        <p:txBody>
          <a:bodyPr/>
          <a:lstStyle>
            <a:lvl1pPr marL="68580" indent="0" algn="ctr">
              <a:buNone/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30B4-04B0-47D0-B4C0-014F3124876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AE2-43CE-47B5-B11A-E894F75EBD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48200" y="0"/>
            <a:ext cx="3505200" cy="533400"/>
          </a:xfrm>
        </p:spPr>
        <p:txBody>
          <a:bodyPr/>
          <a:lstStyle>
            <a:lvl1pPr marL="68580" indent="0" algn="ctr">
              <a:buNone/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30B4-04B0-47D0-B4C0-014F3124876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AE2-43CE-47B5-B11A-E894F75EBD9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30B4-04B0-47D0-B4C0-014F3124876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4AE2-43CE-47B5-B11A-E894F75EB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4924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002060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080" y="609600"/>
            <a:ext cx="748115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080" y="1905000"/>
            <a:ext cx="8037752" cy="4087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39C30B4-04B0-47D0-B4C0-014F3124876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6111875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D264AE2-43CE-47B5-B11A-E894F75EBD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69269" y="6172200"/>
            <a:ext cx="2678731" cy="570952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 userDrawn="1"/>
        </p:nvCxnSpPr>
        <p:spPr>
          <a:xfrm>
            <a:off x="457200" y="1828800"/>
            <a:ext cx="8229600" cy="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 Augusta Universit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7" y="6222460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A16C2-96BA-4DC3-991E-F80698993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EA8DF-99D7-4541-8B36-486DA7CCF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4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slide" Target="slide1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bschmidt@gru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bschmidt@gru.ed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kulowiectech.blogspot.com/2011/01/flipping-history-classroom.html" TargetMode="External"/><Relationship Id="rId2" Type="http://schemas.openxmlformats.org/officeDocument/2006/relationships/hyperlink" Target="http://www.chemisme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TDQaaVWEz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L0ADbzCR2U&amp;list=PLJ5kKhwVxA5Ju4Iv0ZBqVGiUx1-HSQqMJ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1524000"/>
            <a:ext cx="4495800" cy="238796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Resplendent Flipping Technique: A custom Design Model Which Enables Flipped Delivery of Any Concept From Any Discipline With or Without Technology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011638"/>
            <a:ext cx="3496235" cy="9319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b="1" dirty="0" err="1" smtClean="0"/>
              <a:t>Buffie</a:t>
            </a:r>
            <a:r>
              <a:rPr lang="en-US" b="1" dirty="0" smtClean="0"/>
              <a:t> Schmidt, MBA, </a:t>
            </a:r>
            <a:r>
              <a:rPr lang="en-US" b="1" dirty="0" err="1" smtClean="0"/>
              <a:t>Ed.S</a:t>
            </a:r>
            <a:r>
              <a:rPr lang="en-US" b="1" dirty="0" smtClean="0"/>
              <a:t>.</a:t>
            </a:r>
          </a:p>
          <a:p>
            <a:pPr algn="r"/>
            <a:endParaRPr lang="en-US" b="1" dirty="0"/>
          </a:p>
          <a:p>
            <a:pPr algn="r"/>
            <a:r>
              <a:rPr lang="en-US" b="1" dirty="0" smtClean="0"/>
              <a:t>February 12, 2016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625" t="13927" r="26249" b="75242"/>
          <a:stretch/>
        </p:blipFill>
        <p:spPr>
          <a:xfrm>
            <a:off x="35560" y="3944838"/>
            <a:ext cx="5638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733800" y="1143000"/>
            <a:ext cx="4495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5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0762"/>
            <a:ext cx="7086600" cy="37352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Outcomes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12110" y="1646237"/>
            <a:ext cx="6741289" cy="639762"/>
          </a:xfrm>
        </p:spPr>
        <p:txBody>
          <a:bodyPr/>
          <a:lstStyle/>
          <a:p>
            <a:pPr algn="ctr"/>
            <a:r>
              <a:rPr lang="en-US" dirty="0" smtClean="0"/>
              <a:t>Boring Basic verse Flipped Classroom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6172200"/>
            <a:ext cx="4876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*Spring Semesters – Mind Map</a:t>
            </a:r>
            <a:r>
              <a:rPr lang="en-US" sz="1400" dirty="0"/>
              <a:t> </a:t>
            </a:r>
            <a:r>
              <a:rPr lang="en-US" sz="1400" dirty="0" smtClean="0"/>
              <a:t>(flip assignment)</a:t>
            </a:r>
          </a:p>
          <a:p>
            <a:pPr algn="ctr"/>
            <a:r>
              <a:rPr lang="en-US" sz="1400" dirty="0" smtClean="0"/>
              <a:t>*Fall Semester – Online Homework (flip assignment)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105400"/>
            <a:ext cx="952500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74" y="4876800"/>
            <a:ext cx="1214377" cy="12143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02972" y="2285999"/>
            <a:ext cx="1981199" cy="38051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63" y="5105400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9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420312"/>
            <a:ext cx="4651837" cy="3371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848600" cy="4114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155" y="1795526"/>
            <a:ext cx="4683668" cy="3354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848600" cy="4114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9" y="2431890"/>
            <a:ext cx="4561961" cy="3729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889747"/>
            <a:ext cx="4761915" cy="3929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3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3958813"/>
              </p:ext>
            </p:extLst>
          </p:nvPr>
        </p:nvGraphicFramePr>
        <p:xfrm>
          <a:off x="-1676400" y="457200"/>
          <a:ext cx="12115800" cy="739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55576749"/>
              </p:ext>
            </p:extLst>
          </p:nvPr>
        </p:nvGraphicFramePr>
        <p:xfrm>
          <a:off x="1066800" y="1752600"/>
          <a:ext cx="6096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80" y="609600"/>
            <a:ext cx="7481154" cy="762000"/>
          </a:xfrm>
        </p:spPr>
        <p:txBody>
          <a:bodyPr/>
          <a:lstStyle/>
          <a:p>
            <a:r>
              <a:rPr lang="en-US" dirty="0" smtClean="0"/>
              <a:t>Flipped by Schmidt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MY FLIPPING DESIGN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hlinkClick r:id="rId12" action="ppaction://hlinksldjump"/>
          </p:cNvPr>
          <p:cNvSpPr txBox="1"/>
          <p:nvPr/>
        </p:nvSpPr>
        <p:spPr>
          <a:xfrm>
            <a:off x="6729911" y="605307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Evaluate *new</a:t>
            </a:r>
            <a:endParaRPr lang="en-US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48985" y="3645258"/>
            <a:ext cx="1543052" cy="393342"/>
            <a:chOff x="3619497" y="669127"/>
            <a:chExt cx="1543052" cy="626268"/>
          </a:xfrm>
        </p:grpSpPr>
        <p:sp>
          <p:nvSpPr>
            <p:cNvPr id="9" name="Rounded Rectangle 8"/>
            <p:cNvSpPr/>
            <p:nvPr/>
          </p:nvSpPr>
          <p:spPr>
            <a:xfrm>
              <a:off x="3619497" y="669127"/>
              <a:ext cx="1543052" cy="62626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637840" y="687470"/>
              <a:ext cx="1506366" cy="589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/>
                <a:t>Assessment/</a:t>
              </a:r>
              <a:r>
                <a:rPr lang="en-US" sz="1000" dirty="0" smtClean="0"/>
                <a:t>Findings</a:t>
              </a:r>
              <a:endParaRPr lang="en-US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7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FLIP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30332" y="1646237"/>
            <a:ext cx="3057148" cy="639762"/>
          </a:xfrm>
        </p:spPr>
        <p:txBody>
          <a:bodyPr>
            <a:normAutofit/>
          </a:bodyPr>
          <a:lstStyle/>
          <a:p>
            <a:r>
              <a:rPr lang="en-US" u="sng" dirty="0" smtClean="0"/>
              <a:t>Traditional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7080" y="2285999"/>
            <a:ext cx="3240894" cy="312010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Class</a:t>
            </a:r>
            <a:r>
              <a:rPr lang="en-US" dirty="0" smtClean="0"/>
              <a:t> Lecture</a:t>
            </a:r>
          </a:p>
          <a:p>
            <a:pPr lvl="1"/>
            <a:r>
              <a:rPr lang="en-US" dirty="0" smtClean="0"/>
              <a:t>Homework/Quiz</a:t>
            </a:r>
          </a:p>
          <a:p>
            <a:r>
              <a:rPr lang="en-US" b="1" dirty="0" smtClean="0"/>
              <a:t>Class</a:t>
            </a:r>
            <a:r>
              <a:rPr lang="en-US" dirty="0" smtClean="0"/>
              <a:t> Lecture</a:t>
            </a:r>
          </a:p>
          <a:p>
            <a:pPr lvl="1"/>
            <a:r>
              <a:rPr lang="en-US" dirty="0" smtClean="0"/>
              <a:t>Homework/Quiz</a:t>
            </a:r>
          </a:p>
          <a:p>
            <a:r>
              <a:rPr lang="en-US" dirty="0" smtClean="0"/>
              <a:t>--repeat</a:t>
            </a:r>
          </a:p>
          <a:p>
            <a:r>
              <a:rPr lang="en-US" dirty="0" smtClean="0"/>
              <a:t>Exam</a:t>
            </a:r>
          </a:p>
          <a:p>
            <a:r>
              <a:rPr lang="en-US" dirty="0" smtClean="0"/>
              <a:t>--repeat</a:t>
            </a:r>
            <a:endParaRPr lang="en-US" dirty="0"/>
          </a:p>
          <a:p>
            <a:r>
              <a:rPr lang="en-US" dirty="0" smtClean="0"/>
              <a:t>Final Exam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039871" y="1652360"/>
            <a:ext cx="3055717" cy="639762"/>
          </a:xfrm>
        </p:spPr>
        <p:txBody>
          <a:bodyPr/>
          <a:lstStyle/>
          <a:p>
            <a:r>
              <a:rPr lang="en-US" u="sng" dirty="0" smtClean="0"/>
              <a:t>Flipped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999377" y="2264227"/>
            <a:ext cx="4802845" cy="314187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HW: Read &amp; Do Homework</a:t>
            </a:r>
          </a:p>
          <a:p>
            <a:r>
              <a:rPr lang="en-US" b="1" dirty="0" smtClean="0"/>
              <a:t>Class</a:t>
            </a:r>
            <a:r>
              <a:rPr lang="en-US" dirty="0" smtClean="0"/>
              <a:t> Activity</a:t>
            </a:r>
          </a:p>
          <a:p>
            <a:pPr lvl="1"/>
            <a:r>
              <a:rPr lang="en-US" dirty="0" smtClean="0"/>
              <a:t>HW: </a:t>
            </a:r>
            <a:r>
              <a:rPr lang="en-US" dirty="0"/>
              <a:t>Read &amp; Do Homework</a:t>
            </a:r>
            <a:endParaRPr lang="en-US" dirty="0" smtClean="0"/>
          </a:p>
          <a:p>
            <a:r>
              <a:rPr lang="en-US" b="1" dirty="0" smtClean="0"/>
              <a:t>Class</a:t>
            </a:r>
            <a:r>
              <a:rPr lang="en-US" dirty="0" smtClean="0"/>
              <a:t> Discussion / Small Groups</a:t>
            </a:r>
          </a:p>
          <a:p>
            <a:r>
              <a:rPr lang="en-US" dirty="0" smtClean="0"/>
              <a:t>--repeat</a:t>
            </a:r>
          </a:p>
          <a:p>
            <a:r>
              <a:rPr lang="en-US" dirty="0" smtClean="0"/>
              <a:t>Exam</a:t>
            </a:r>
          </a:p>
          <a:p>
            <a:r>
              <a:rPr lang="en-US" dirty="0" smtClean="0"/>
              <a:t>--repeat</a:t>
            </a:r>
          </a:p>
          <a:p>
            <a:r>
              <a:rPr lang="en-US" dirty="0" smtClean="0"/>
              <a:t>Project Based Learning </a:t>
            </a:r>
            <a:r>
              <a:rPr lang="en-US" dirty="0" err="1" smtClean="0"/>
              <a:t>Pjct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MY FLIPPING DESIGN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7080" y="5406100"/>
            <a:ext cx="320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*Boring (for the student)</a:t>
            </a:r>
          </a:p>
          <a:p>
            <a:r>
              <a:rPr lang="en-US" dirty="0" smtClean="0"/>
              <a:t>*Resulted in high DWF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9377" y="5406100"/>
            <a:ext cx="480284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txBody>
          <a:bodyPr wrap="square" rtlCol="0">
            <a:spAutoFit/>
          </a:bodyPr>
          <a:lstStyle/>
          <a:p>
            <a:r>
              <a:rPr lang="en-US" dirty="0"/>
              <a:t>*We must change our approach to evaluation if we really desire to change our approach to teaching – </a:t>
            </a:r>
            <a:r>
              <a:rPr lang="en-US" u="sng" dirty="0"/>
              <a:t>students study according</a:t>
            </a:r>
            <a:r>
              <a:rPr lang="en-US" dirty="0"/>
              <a:t> to assessment practices!</a:t>
            </a:r>
          </a:p>
        </p:txBody>
      </p:sp>
    </p:spTree>
    <p:extLst>
      <p:ext uri="{BB962C8B-B14F-4D97-AF65-F5344CB8AC3E}">
        <p14:creationId xmlns:p14="http://schemas.microsoft.com/office/powerpoint/2010/main" val="11846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Schmidt says... </a:t>
            </a:r>
            <a:br>
              <a:rPr lang="en-US" dirty="0" smtClean="0"/>
            </a:br>
            <a:r>
              <a:rPr lang="en-US" dirty="0" smtClean="0"/>
              <a:t>Design Your Flip!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34340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b="1" dirty="0" smtClean="0"/>
              <a:t>How to Flip Your Course – Flipped by Schmidt</a:t>
            </a:r>
          </a:p>
          <a:p>
            <a:r>
              <a:rPr lang="en-US" b="1" dirty="0">
                <a:solidFill>
                  <a:srgbClr val="92D050"/>
                </a:solidFill>
              </a:rPr>
              <a:t>Design the deliverable considering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Where </a:t>
            </a:r>
            <a:r>
              <a:rPr lang="en-US" dirty="0"/>
              <a:t>is your concept used in real life?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What assignment will benefit </a:t>
            </a:r>
            <a:r>
              <a:rPr lang="en-US" dirty="0" smtClean="0"/>
              <a:t>students beyond specific </a:t>
            </a:r>
            <a:r>
              <a:rPr lang="en-US" dirty="0"/>
              <a:t>concept understanding</a:t>
            </a:r>
            <a:r>
              <a:rPr lang="en-US" dirty="0" smtClean="0"/>
              <a:t>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Evaluation of group </a:t>
            </a:r>
            <a:r>
              <a:rPr lang="en-US" dirty="0"/>
              <a:t>or individual </a:t>
            </a:r>
            <a:r>
              <a:rPr lang="en-US" dirty="0" smtClean="0"/>
              <a:t>assessment (rubric?)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Don’t focus on the concept you need them to learn!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Do focus on how the concept will be utilized/applied in their life.</a:t>
            </a:r>
          </a:p>
          <a:p>
            <a:pPr lvl="1"/>
            <a:r>
              <a:rPr lang="en-US" dirty="0" smtClean="0"/>
              <a:t>Know your students. Personalities, goals, majors, year in school, </a:t>
            </a:r>
            <a:r>
              <a:rPr lang="en-US" dirty="0" smtClean="0">
                <a:hlinkClick r:id="" action="ppaction://noaction"/>
              </a:rPr>
              <a:t>learning styles </a:t>
            </a:r>
            <a:endParaRPr lang="en-US" dirty="0" smtClean="0"/>
          </a:p>
          <a:p>
            <a:r>
              <a:rPr lang="en-US" b="1" dirty="0" smtClean="0">
                <a:solidFill>
                  <a:srgbClr val="92D050"/>
                </a:solidFill>
              </a:rPr>
              <a:t>Whenever possible:</a:t>
            </a:r>
          </a:p>
          <a:p>
            <a:pPr lvl="1"/>
            <a:r>
              <a:rPr lang="en-US" dirty="0" smtClean="0"/>
              <a:t>Allow students to choose</a:t>
            </a:r>
          </a:p>
          <a:p>
            <a:pPr lvl="1"/>
            <a:r>
              <a:rPr lang="en-US" dirty="0" smtClean="0"/>
              <a:t>Partner with local businesses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SCHMIDT MODEL</a:t>
            </a:r>
            <a:endParaRPr lang="en-US" dirty="0"/>
          </a:p>
        </p:txBody>
      </p:sp>
      <p:sp>
        <p:nvSpPr>
          <p:cNvPr id="5" name="Flowchart: Merge 4"/>
          <p:cNvSpPr/>
          <p:nvPr/>
        </p:nvSpPr>
        <p:spPr>
          <a:xfrm>
            <a:off x="5181600" y="685800"/>
            <a:ext cx="2590800" cy="609600"/>
          </a:xfrm>
          <a:prstGeom prst="flowChartMerge">
            <a:avLst/>
          </a:prstGeom>
          <a:solidFill>
            <a:srgbClr val="002A7E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OUTLINE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83245773"/>
              </p:ext>
            </p:extLst>
          </p:nvPr>
        </p:nvGraphicFramePr>
        <p:xfrm>
          <a:off x="-3048000" y="-304800"/>
          <a:ext cx="16383000" cy="739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848600" cy="4114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SCHMIDT MODEL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4337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898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80" y="609600"/>
            <a:ext cx="7481154" cy="990600"/>
          </a:xfrm>
        </p:spPr>
        <p:txBody>
          <a:bodyPr/>
          <a:lstStyle/>
          <a:p>
            <a:r>
              <a:rPr lang="en-US" dirty="0" smtClean="0"/>
              <a:t>Flipped Assignment Examples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0600" y="5562600"/>
            <a:ext cx="7543800" cy="560229"/>
            <a:chOff x="402596" y="533393"/>
            <a:chExt cx="1775808" cy="4125526"/>
          </a:xfrm>
        </p:grpSpPr>
        <p:sp>
          <p:nvSpPr>
            <p:cNvPr id="7" name="Rectangle 6"/>
            <p:cNvSpPr/>
            <p:nvPr/>
          </p:nvSpPr>
          <p:spPr>
            <a:xfrm>
              <a:off x="402596" y="533393"/>
              <a:ext cx="1775808" cy="41255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2596" y="533393"/>
              <a:ext cx="1775808" cy="40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314424" rIns="106680" bIns="106680" numCol="1" spcCol="1270" anchor="t" anchorCtr="0">
              <a:noAutofit/>
            </a:bodyPr>
            <a:lstStyle/>
            <a:p>
              <a:pPr marL="0" lvl="1" algn="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</a:rPr>
                <a:t>EVALUATION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Schmidt Model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5809734"/>
              </p:ext>
            </p:extLst>
          </p:nvPr>
        </p:nvGraphicFramePr>
        <p:xfrm>
          <a:off x="990600" y="1524000"/>
          <a:ext cx="7391400" cy="483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6172200" y="5599609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/>
              <a:t>EVALUATION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28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45863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Schmidt says...</a:t>
            </a:r>
            <a:br>
              <a:rPr lang="en-US" dirty="0" smtClean="0"/>
            </a:br>
            <a:r>
              <a:rPr lang="en-US" dirty="0" smtClean="0"/>
              <a:t>Design Your Flip! (Exit Exercise)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Flip Your Class!</a:t>
            </a:r>
            <a:endParaRPr lang="en-US" dirty="0"/>
          </a:p>
        </p:txBody>
      </p:sp>
      <p:sp>
        <p:nvSpPr>
          <p:cNvPr id="5" name="Flowchart: Merge 4"/>
          <p:cNvSpPr/>
          <p:nvPr/>
        </p:nvSpPr>
        <p:spPr>
          <a:xfrm>
            <a:off x="5181600" y="685800"/>
            <a:ext cx="2590800" cy="609600"/>
          </a:xfrm>
          <a:prstGeom prst="flowChartMerge">
            <a:avLst/>
          </a:prstGeom>
          <a:solidFill>
            <a:srgbClr val="002A7E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 Do It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1" y="1905000"/>
            <a:ext cx="4572638" cy="3429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150" y="3160486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63639"/>
            <a:ext cx="8839200" cy="469761"/>
          </a:xfrm>
          <a:prstGeom prst="roundRect">
            <a:avLst>
              <a:gd name="adj" fmla="val 26145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FLIPPED BY SCHMIDT</a:t>
            </a:r>
            <a:endParaRPr lang="en-US" sz="2000" spc="300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smtClean="0"/>
              <a:t>Handout Instructions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u="sng" dirty="0" smtClean="0"/>
              <a:t>This worksheet is for </a:t>
            </a:r>
            <a:r>
              <a:rPr lang="en-US" sz="2900" b="1" u="sng" dirty="0" smtClean="0"/>
              <a:t>YOUR</a:t>
            </a:r>
            <a:r>
              <a:rPr lang="en-US" sz="2900" u="sng" dirty="0" smtClean="0"/>
              <a:t> benefit. It will help you devise effective Flipping ideas. It is not for students.</a:t>
            </a:r>
          </a:p>
          <a:p>
            <a:pPr marL="0" indent="0">
              <a:buNone/>
            </a:pP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sz="29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900" dirty="0" smtClean="0"/>
              <a:t>boxes are assignment ideas you will choose from to utilize in class or as flipped assignments. </a:t>
            </a:r>
          </a:p>
          <a:p>
            <a:pPr marL="0" indent="0">
              <a:buNone/>
            </a:pPr>
            <a:r>
              <a:rPr lang="en-US" sz="2900" b="1" dirty="0" smtClean="0">
                <a:solidFill>
                  <a:srgbClr val="002060"/>
                </a:solidFill>
              </a:rPr>
              <a:t>Blue</a:t>
            </a:r>
            <a:r>
              <a:rPr lang="en-US" sz="2900" dirty="0" smtClean="0">
                <a:solidFill>
                  <a:srgbClr val="002060"/>
                </a:solidFill>
              </a:rPr>
              <a:t> </a:t>
            </a:r>
            <a:r>
              <a:rPr lang="en-US" sz="2900" dirty="0" smtClean="0"/>
              <a:t>Boxes indicate a recommended process to derive excellent ideas for flipped assignments that address root concepts/issues by utilizing real-life and proven retention increasing strategies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/>
              <a:t>* </a:t>
            </a:r>
            <a:r>
              <a:rPr lang="en-US" sz="3600" b="1" dirty="0"/>
              <a:t>Problem Concept/Chapter: </a:t>
            </a:r>
            <a:r>
              <a:rPr lang="en-US" sz="3600" dirty="0"/>
              <a:t>Select one concept/chapter with which you know your students struggle for which you are willing to try something new </a:t>
            </a:r>
            <a:r>
              <a:rPr lang="en-US" sz="3600" dirty="0" smtClean="0"/>
              <a:t>[Gains </a:t>
            </a:r>
            <a:r>
              <a:rPr lang="en-US" sz="3600" dirty="0"/>
              <a:t>from </a:t>
            </a:r>
            <a:r>
              <a:rPr lang="en-US" sz="3600" dirty="0" smtClean="0"/>
              <a:t>Trade]</a:t>
            </a:r>
            <a:endParaRPr lang="en-US" sz="3600" dirty="0"/>
          </a:p>
          <a:p>
            <a:pPr>
              <a:spcBef>
                <a:spcPts val="1200"/>
              </a:spcBef>
            </a:pPr>
            <a:r>
              <a:rPr lang="en-US" sz="3600" b="1" dirty="0" smtClean="0"/>
              <a:t>!! </a:t>
            </a:r>
            <a:r>
              <a:rPr lang="en-US" sz="3600" b="1" dirty="0"/>
              <a:t>- Specific Concept Struggle: </a:t>
            </a:r>
            <a:r>
              <a:rPr lang="en-US" sz="3600" dirty="0"/>
              <a:t>Be specific concerning the struggle your students experience on this </a:t>
            </a:r>
            <a:r>
              <a:rPr lang="en-US" sz="3600" dirty="0" smtClean="0"/>
              <a:t>concept. What about this particular concept is difficult? (This step may require research, surveying students, or an objective view of the material) [math</a:t>
            </a:r>
            <a:r>
              <a:rPr lang="en-US" sz="3600" dirty="0"/>
              <a:t>]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1 </a:t>
            </a:r>
            <a:r>
              <a:rPr lang="en-US" sz="3600" b="1" dirty="0">
                <a:solidFill>
                  <a:srgbClr val="002060"/>
                </a:solidFill>
              </a:rPr>
              <a:t>- Big Picture: </a:t>
            </a:r>
            <a:r>
              <a:rPr lang="en-US" sz="3600" dirty="0"/>
              <a:t>Where is this concept utilized in real life? What career path utilizes this concept</a:t>
            </a:r>
            <a:r>
              <a:rPr lang="en-US" sz="3600" dirty="0" smtClean="0"/>
              <a:t>? [Politician: campaign budgets, election stats; Business Owner: Profit/Loss, ROI, Taxes, Partnership decisions]</a:t>
            </a:r>
            <a:endParaRPr lang="en-US" sz="3600" dirty="0"/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- Real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World Application: </a:t>
            </a:r>
            <a:r>
              <a:rPr lang="en-US" sz="3600" dirty="0"/>
              <a:t>What assignment relates to or requires student to enter the real world. Think </a:t>
            </a:r>
            <a:r>
              <a:rPr lang="en-US" sz="3600" dirty="0" smtClean="0"/>
              <a:t>cross-discipline/multidimensional. (</a:t>
            </a:r>
            <a:r>
              <a:rPr lang="en-US" sz="3600" dirty="0"/>
              <a:t>This step requires Brainstorming and Creative Thinking- You are determining possible assignments to use for the flip. i.e. Class Time</a:t>
            </a:r>
            <a:r>
              <a:rPr lang="en-US" sz="3600" dirty="0" smtClean="0"/>
              <a:t>) [View election news coverage, campaign adds </a:t>
            </a:r>
            <a:r>
              <a:rPr lang="en-US" sz="3600" dirty="0"/>
              <a:t>and Discuss comparative </a:t>
            </a:r>
            <a:r>
              <a:rPr lang="en-US" sz="3600" dirty="0" smtClean="0"/>
              <a:t>advantages of candidates; Analysis of real financial statements ]</a:t>
            </a:r>
            <a:endParaRPr lang="en-US" sz="3600" dirty="0"/>
          </a:p>
          <a:p>
            <a:pPr>
              <a:spcBef>
                <a:spcPts val="1200"/>
              </a:spcBef>
            </a:pPr>
            <a:r>
              <a:rPr lang="en-US" sz="3600" b="1" dirty="0" smtClean="0"/>
              <a:t>3 – Implementation/Evaluation</a:t>
            </a:r>
            <a:r>
              <a:rPr lang="en-US" sz="3600" b="1" dirty="0"/>
              <a:t>: </a:t>
            </a:r>
            <a:r>
              <a:rPr lang="en-US" sz="3600" dirty="0" smtClean="0"/>
              <a:t>It is now time to create your assignments and Flip your course/lecture. (Be </a:t>
            </a:r>
            <a:r>
              <a:rPr lang="en-US" sz="3600" dirty="0"/>
              <a:t>sure to consider </a:t>
            </a:r>
            <a:r>
              <a:rPr lang="en-US" sz="3600" dirty="0" smtClean="0"/>
              <a:t>time for completion and level </a:t>
            </a:r>
            <a:r>
              <a:rPr lang="en-US" sz="3600" dirty="0"/>
              <a:t>of difficulty with rubrics, formative/summative or objective/subjective </a:t>
            </a:r>
            <a:r>
              <a:rPr lang="en-US" sz="3600" dirty="0" smtClean="0"/>
              <a:t>assessment, Increase Retention)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Share your outcomes and ideas with others / Document </a:t>
            </a:r>
            <a:r>
              <a:rPr lang="en-US" sz="3600" dirty="0"/>
              <a:t>your </a:t>
            </a:r>
            <a:r>
              <a:rPr lang="en-US" sz="3600" dirty="0" smtClean="0"/>
              <a:t>findings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60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848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Improve </a:t>
            </a:r>
            <a:r>
              <a:rPr lang="en-US" b="1" dirty="0" smtClean="0"/>
              <a:t>Student Averages </a:t>
            </a:r>
            <a:r>
              <a:rPr lang="en-US" dirty="0" smtClean="0"/>
              <a:t>in Economics</a:t>
            </a:r>
          </a:p>
          <a:p>
            <a:r>
              <a:rPr lang="en-US" dirty="0" smtClean="0"/>
              <a:t>Improve Economic </a:t>
            </a:r>
            <a:r>
              <a:rPr lang="en-US" b="1" dirty="0" smtClean="0"/>
              <a:t>Retention for future courses</a:t>
            </a:r>
          </a:p>
          <a:p>
            <a:r>
              <a:rPr lang="en-US" dirty="0" smtClean="0"/>
              <a:t>Desire More </a:t>
            </a:r>
            <a:r>
              <a:rPr lang="en-US" b="1" dirty="0" smtClean="0"/>
              <a:t>Time in Class </a:t>
            </a:r>
            <a:r>
              <a:rPr lang="en-US" dirty="0" smtClean="0"/>
              <a:t>for Current Topics and Concept Application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379021" y="2438400"/>
            <a:ext cx="1676400" cy="1447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Wingdings 2" pitchFamily="18" charset="2"/>
              </a:rPr>
              <a:t>u</a:t>
            </a: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5" name="Snip Same Side Corner Rectangle 54"/>
          <p:cNvSpPr/>
          <p:nvPr/>
        </p:nvSpPr>
        <p:spPr>
          <a:xfrm>
            <a:off x="2705141" y="5873750"/>
            <a:ext cx="3762481" cy="908050"/>
          </a:xfrm>
          <a:prstGeom prst="snip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  <a:latin typeface="Wingdings 2" pitchFamily="18" charset="2"/>
              </a:rPr>
              <a:t>v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6" name="Snip Same Side Corner Rectangle 55"/>
          <p:cNvSpPr/>
          <p:nvPr/>
        </p:nvSpPr>
        <p:spPr>
          <a:xfrm>
            <a:off x="2705141" y="4038600"/>
            <a:ext cx="3762481" cy="838200"/>
          </a:xfrm>
          <a:prstGeom prst="snip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  <a:latin typeface="Wingdings 2" pitchFamily="18" charset="2"/>
              </a:rPr>
              <a:t>v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7" name="Snip Same Side Corner Rectangle 56"/>
          <p:cNvSpPr/>
          <p:nvPr/>
        </p:nvSpPr>
        <p:spPr>
          <a:xfrm>
            <a:off x="2705141" y="4953000"/>
            <a:ext cx="3762481" cy="838200"/>
          </a:xfrm>
          <a:prstGeom prst="snip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  <a:latin typeface="Wingdings 2" pitchFamily="18" charset="2"/>
              </a:rPr>
              <a:t>v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629400" y="4191000"/>
            <a:ext cx="2057400" cy="2133600"/>
          </a:xfrm>
          <a:prstGeom prst="roundRect">
            <a:avLst>
              <a:gd name="adj" fmla="val 1000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Wingdings 2" pitchFamily="18" charset="2"/>
              </a:rPr>
              <a:t>w</a:t>
            </a: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012379" y="2438400"/>
            <a:ext cx="1676400" cy="1447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Wingdings 2" pitchFamily="18" charset="2"/>
              </a:rPr>
              <a:t>u</a:t>
            </a: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57200" y="4191000"/>
            <a:ext cx="2057400" cy="2133600"/>
          </a:xfrm>
          <a:prstGeom prst="roundRect">
            <a:avLst>
              <a:gd name="adj" fmla="val 1000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Wingdings 2" pitchFamily="18" charset="2"/>
              </a:rPr>
              <a:t>w</a:t>
            </a: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cxnSp>
        <p:nvCxnSpPr>
          <p:cNvPr id="70" name="Straight Connector 69"/>
          <p:cNvCxnSpPr>
            <a:stCxn id="3" idx="1"/>
            <a:endCxn id="64" idx="0"/>
          </p:cNvCxnSpPr>
          <p:nvPr/>
        </p:nvCxnSpPr>
        <p:spPr>
          <a:xfrm>
            <a:off x="1876425" y="1572690"/>
            <a:ext cx="974154" cy="8657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3" idx="0"/>
            <a:endCxn id="3" idx="1"/>
          </p:cNvCxnSpPr>
          <p:nvPr/>
        </p:nvCxnSpPr>
        <p:spPr>
          <a:xfrm flipV="1">
            <a:off x="990600" y="1572690"/>
            <a:ext cx="885825" cy="8657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5" idx="0"/>
            <a:endCxn id="3" idx="1"/>
          </p:cNvCxnSpPr>
          <p:nvPr/>
        </p:nvCxnSpPr>
        <p:spPr>
          <a:xfrm flipV="1">
            <a:off x="1485900" y="1572690"/>
            <a:ext cx="390525" cy="261831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" idx="3"/>
            <a:endCxn id="61" idx="0"/>
          </p:cNvCxnSpPr>
          <p:nvPr/>
        </p:nvCxnSpPr>
        <p:spPr>
          <a:xfrm>
            <a:off x="7191375" y="1572690"/>
            <a:ext cx="885825" cy="8657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" idx="3"/>
            <a:endCxn id="28" idx="0"/>
          </p:cNvCxnSpPr>
          <p:nvPr/>
        </p:nvCxnSpPr>
        <p:spPr>
          <a:xfrm flipH="1">
            <a:off x="6217221" y="1572690"/>
            <a:ext cx="974154" cy="8657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3" idx="3"/>
            <a:endCxn id="62" idx="0"/>
          </p:cNvCxnSpPr>
          <p:nvPr/>
        </p:nvCxnSpPr>
        <p:spPr>
          <a:xfrm>
            <a:off x="7191375" y="1572690"/>
            <a:ext cx="466725" cy="261831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90600" y="609600"/>
            <a:ext cx="7086600" cy="1905000"/>
            <a:chOff x="2309364" y="14895"/>
            <a:chExt cx="3766896" cy="1298231"/>
          </a:xfrm>
        </p:grpSpPr>
        <p:sp>
          <p:nvSpPr>
            <p:cNvPr id="3" name="Up Ribbon 2"/>
            <p:cNvSpPr/>
            <p:nvPr/>
          </p:nvSpPr>
          <p:spPr>
            <a:xfrm>
              <a:off x="2309364" y="14895"/>
              <a:ext cx="3766896" cy="1125138"/>
            </a:xfrm>
            <a:prstGeom prst="ribbon2">
              <a:avLst>
                <a:gd name="adj1" fmla="val 16667"/>
                <a:gd name="adj2" fmla="val 49711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Up Ribbon 4"/>
            <p:cNvSpPr/>
            <p:nvPr/>
          </p:nvSpPr>
          <p:spPr>
            <a:xfrm>
              <a:off x="3251088" y="14895"/>
              <a:ext cx="1883448" cy="1298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*</a:t>
              </a:r>
              <a:endPara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295400" y="877669"/>
            <a:ext cx="685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!!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914400"/>
            <a:ext cx="685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!!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6200" y="63639"/>
            <a:ext cx="8839200" cy="469761"/>
          </a:xfrm>
          <a:prstGeom prst="roundRect">
            <a:avLst>
              <a:gd name="adj" fmla="val 26145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FLIPPED BY SCHMIDT</a:t>
            </a:r>
            <a:endParaRPr lang="en-US" sz="2000" spc="30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239000" y="2438400"/>
            <a:ext cx="1676400" cy="1447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Wingdings 2" pitchFamily="18" charset="2"/>
              </a:rPr>
              <a:t>u</a:t>
            </a: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52400" y="2438400"/>
            <a:ext cx="1676400" cy="1447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Wingdings 2" pitchFamily="18" charset="2"/>
              </a:rPr>
              <a:t>u</a:t>
            </a: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5380" y="6537305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2/12/2016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6489963"/>
            <a:ext cx="2727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Buffie Schmidt </a:t>
            </a:r>
            <a:r>
              <a:rPr lang="en-US" sz="1400" dirty="0" smtClean="0">
                <a:solidFill>
                  <a:prstClr val="black"/>
                </a:solidFill>
                <a:hlinkClick r:id="rId4"/>
              </a:rPr>
              <a:t>bschmidt@gru.edu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 rot="19936640">
            <a:off x="342190" y="3279748"/>
            <a:ext cx="1924889" cy="4258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Career Path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Flowchart: Punched Tape 38"/>
          <p:cNvSpPr/>
          <p:nvPr/>
        </p:nvSpPr>
        <p:spPr>
          <a:xfrm rot="1320049">
            <a:off x="6015132" y="3681235"/>
            <a:ext cx="1924889" cy="4258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Real-life Scenario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Flowchart: Punched Tape 37"/>
          <p:cNvSpPr/>
          <p:nvPr/>
        </p:nvSpPr>
        <p:spPr>
          <a:xfrm>
            <a:off x="3581400" y="3657600"/>
            <a:ext cx="1924889" cy="42587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Flipped Assignments</a:t>
            </a:r>
            <a:endParaRPr lang="en-US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0" name="Flowchart: Punched Tape 39"/>
          <p:cNvSpPr/>
          <p:nvPr/>
        </p:nvSpPr>
        <p:spPr>
          <a:xfrm rot="20555981">
            <a:off x="6740686" y="5934361"/>
            <a:ext cx="1924889" cy="425872"/>
          </a:xfrm>
          <a:prstGeom prst="flowChartPunchedTap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Retention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1" name="Flowchart: Punched Tape 40"/>
          <p:cNvSpPr/>
          <p:nvPr/>
        </p:nvSpPr>
        <p:spPr>
          <a:xfrm rot="21134962">
            <a:off x="1814515" y="1706292"/>
            <a:ext cx="3440281" cy="425872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Concept / Specific Struggle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379021" y="2438400"/>
            <a:ext cx="1676400" cy="1447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Wingdings 2" pitchFamily="18" charset="2"/>
              </a:rPr>
              <a:t>u</a:t>
            </a: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5" name="Snip Same Side Corner Rectangle 54"/>
          <p:cNvSpPr/>
          <p:nvPr/>
        </p:nvSpPr>
        <p:spPr>
          <a:xfrm>
            <a:off x="2705141" y="5873750"/>
            <a:ext cx="3762481" cy="908050"/>
          </a:xfrm>
          <a:prstGeom prst="snip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  <a:latin typeface="Wingdings 2" pitchFamily="18" charset="2"/>
              </a:rPr>
              <a:t>v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6" name="Snip Same Side Corner Rectangle 55"/>
          <p:cNvSpPr/>
          <p:nvPr/>
        </p:nvSpPr>
        <p:spPr>
          <a:xfrm>
            <a:off x="2705141" y="4038600"/>
            <a:ext cx="3762481" cy="838200"/>
          </a:xfrm>
          <a:prstGeom prst="snip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  <a:latin typeface="Wingdings 2" pitchFamily="18" charset="2"/>
              </a:rPr>
              <a:t>v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7" name="Snip Same Side Corner Rectangle 56"/>
          <p:cNvSpPr/>
          <p:nvPr/>
        </p:nvSpPr>
        <p:spPr>
          <a:xfrm>
            <a:off x="2705141" y="4953000"/>
            <a:ext cx="3762481" cy="838200"/>
          </a:xfrm>
          <a:prstGeom prst="snip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  <a:latin typeface="Wingdings 2" pitchFamily="18" charset="2"/>
              </a:rPr>
              <a:t>v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629400" y="4191000"/>
            <a:ext cx="2057400" cy="2133600"/>
          </a:xfrm>
          <a:prstGeom prst="roundRect">
            <a:avLst>
              <a:gd name="adj" fmla="val 1000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Wingdings 2" pitchFamily="18" charset="2"/>
              </a:rPr>
              <a:t>w</a:t>
            </a: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012379" y="2438400"/>
            <a:ext cx="1676400" cy="1447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Wingdings 2" pitchFamily="18" charset="2"/>
              </a:rPr>
              <a:t>u</a:t>
            </a: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57200" y="4191000"/>
            <a:ext cx="2057400" cy="2133600"/>
          </a:xfrm>
          <a:prstGeom prst="roundRect">
            <a:avLst>
              <a:gd name="adj" fmla="val 1000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Wingdings 2" pitchFamily="18" charset="2"/>
              </a:rPr>
              <a:t>w</a:t>
            </a: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cxnSp>
        <p:nvCxnSpPr>
          <p:cNvPr id="70" name="Straight Connector 69"/>
          <p:cNvCxnSpPr>
            <a:stCxn id="3" idx="1"/>
            <a:endCxn id="64" idx="0"/>
          </p:cNvCxnSpPr>
          <p:nvPr/>
        </p:nvCxnSpPr>
        <p:spPr>
          <a:xfrm>
            <a:off x="1876425" y="1572690"/>
            <a:ext cx="974154" cy="8657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3" idx="0"/>
            <a:endCxn id="3" idx="1"/>
          </p:cNvCxnSpPr>
          <p:nvPr/>
        </p:nvCxnSpPr>
        <p:spPr>
          <a:xfrm flipV="1">
            <a:off x="990600" y="1572690"/>
            <a:ext cx="885825" cy="8657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5" idx="0"/>
            <a:endCxn id="3" idx="1"/>
          </p:cNvCxnSpPr>
          <p:nvPr/>
        </p:nvCxnSpPr>
        <p:spPr>
          <a:xfrm flipV="1">
            <a:off x="1485900" y="1572690"/>
            <a:ext cx="390525" cy="261831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" idx="3"/>
            <a:endCxn id="61" idx="0"/>
          </p:cNvCxnSpPr>
          <p:nvPr/>
        </p:nvCxnSpPr>
        <p:spPr>
          <a:xfrm>
            <a:off x="7191375" y="1572690"/>
            <a:ext cx="885825" cy="8657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" idx="3"/>
            <a:endCxn id="28" idx="0"/>
          </p:cNvCxnSpPr>
          <p:nvPr/>
        </p:nvCxnSpPr>
        <p:spPr>
          <a:xfrm flipH="1">
            <a:off x="6217221" y="1572690"/>
            <a:ext cx="974154" cy="8657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3" idx="3"/>
            <a:endCxn id="62" idx="0"/>
          </p:cNvCxnSpPr>
          <p:nvPr/>
        </p:nvCxnSpPr>
        <p:spPr>
          <a:xfrm>
            <a:off x="7191375" y="1572690"/>
            <a:ext cx="466725" cy="261831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90600" y="609600"/>
            <a:ext cx="7086600" cy="1905000"/>
            <a:chOff x="2309364" y="14895"/>
            <a:chExt cx="3766896" cy="1298231"/>
          </a:xfrm>
        </p:grpSpPr>
        <p:sp>
          <p:nvSpPr>
            <p:cNvPr id="3" name="Up Ribbon 2"/>
            <p:cNvSpPr/>
            <p:nvPr/>
          </p:nvSpPr>
          <p:spPr>
            <a:xfrm>
              <a:off x="2309364" y="14895"/>
              <a:ext cx="3766896" cy="1125138"/>
            </a:xfrm>
            <a:prstGeom prst="ribbon2">
              <a:avLst>
                <a:gd name="adj1" fmla="val 16667"/>
                <a:gd name="adj2" fmla="val 49711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Up Ribbon 4"/>
            <p:cNvSpPr/>
            <p:nvPr/>
          </p:nvSpPr>
          <p:spPr>
            <a:xfrm>
              <a:off x="3251088" y="14895"/>
              <a:ext cx="1883448" cy="1298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* </a:t>
              </a:r>
              <a:r>
                <a:rPr lang="en-US" sz="28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Gains from Trade</a:t>
              </a:r>
            </a:p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295400" y="877669"/>
            <a:ext cx="685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!!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914400"/>
            <a:ext cx="685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!!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6200" y="63639"/>
            <a:ext cx="8839200" cy="469761"/>
          </a:xfrm>
          <a:prstGeom prst="roundRect">
            <a:avLst>
              <a:gd name="adj" fmla="val 26145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FLIPPED BY SCHMIDT</a:t>
            </a:r>
            <a:endParaRPr lang="en-US" sz="2000" spc="30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239000" y="2438400"/>
            <a:ext cx="1676400" cy="1447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Wingdings 2" pitchFamily="18" charset="2"/>
              </a:rPr>
              <a:t>u</a:t>
            </a: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52400" y="2438400"/>
            <a:ext cx="1676400" cy="1447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Wingdings 2" pitchFamily="18" charset="2"/>
              </a:rPr>
              <a:t>u</a:t>
            </a: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5380" y="6537305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2/12/2016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6489963"/>
            <a:ext cx="2727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Buffie Schmidt </a:t>
            </a:r>
            <a:r>
              <a:rPr lang="en-US" sz="1400" dirty="0" smtClean="0">
                <a:solidFill>
                  <a:prstClr val="black"/>
                </a:solidFill>
                <a:hlinkClick r:id="rId4"/>
              </a:rPr>
              <a:t>bschmidt@gru.edu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3652" y="1201138"/>
            <a:ext cx="75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MATH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89949" y="1200620"/>
            <a:ext cx="1381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Decisions based on information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4200" y="4343400"/>
            <a:ext cx="1590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Journal Reflections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Professional Interviews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2356" y="2537459"/>
            <a:ext cx="1227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Profts</a:t>
            </a:r>
            <a:r>
              <a:rPr lang="en-US" dirty="0">
                <a:solidFill>
                  <a:prstClr val="black"/>
                </a:solidFill>
              </a:rPr>
              <a:t>/Loss</a:t>
            </a:r>
          </a:p>
          <a:p>
            <a:r>
              <a:rPr lang="en-US" dirty="0">
                <a:solidFill>
                  <a:prstClr val="black"/>
                </a:solidFill>
              </a:rPr>
              <a:t>Taxes</a:t>
            </a:r>
          </a:p>
          <a:p>
            <a:r>
              <a:rPr lang="en-US" dirty="0">
                <a:solidFill>
                  <a:prstClr val="black"/>
                </a:solidFill>
              </a:rPr>
              <a:t>ROI, </a:t>
            </a:r>
          </a:p>
          <a:p>
            <a:r>
              <a:rPr lang="en-US" dirty="0">
                <a:solidFill>
                  <a:prstClr val="black"/>
                </a:solidFill>
              </a:rPr>
              <a:t>TVM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82240" y="4038600"/>
            <a:ext cx="325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Locate profit/loss article in newspaper discuss possible gains from trade realized/available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1513" y="4396537"/>
            <a:ext cx="1521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Mind Maps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Fish Bone Diagrams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Create Exam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24100" y="2846985"/>
            <a:ext cx="1048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Business Owner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7175" y="2813997"/>
            <a:ext cx="104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Politician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07995" y="2514600"/>
            <a:ext cx="1378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Budgets</a:t>
            </a:r>
          </a:p>
          <a:p>
            <a:r>
              <a:rPr lang="en-US" dirty="0">
                <a:solidFill>
                  <a:prstClr val="black"/>
                </a:solidFill>
              </a:rPr>
              <a:t>Elections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Statistics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2239" y="4953000"/>
            <a:ext cx="3242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Review elections coverage and discuss comparative advantages of candidates and effect on candidacy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11169" y="5860197"/>
            <a:ext cx="3213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Locate financial statements for large corporation and discuss possible Gains from Trade utilized</a:t>
            </a:r>
          </a:p>
        </p:txBody>
      </p:sp>
      <p:sp>
        <p:nvSpPr>
          <p:cNvPr id="8" name="Flowchart: Punched Tape 7"/>
          <p:cNvSpPr/>
          <p:nvPr/>
        </p:nvSpPr>
        <p:spPr>
          <a:xfrm rot="19936640">
            <a:off x="342190" y="3279748"/>
            <a:ext cx="1924889" cy="4258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Career Path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Flowchart: Punched Tape 38"/>
          <p:cNvSpPr/>
          <p:nvPr/>
        </p:nvSpPr>
        <p:spPr>
          <a:xfrm rot="1320049">
            <a:off x="6015132" y="3681235"/>
            <a:ext cx="1924889" cy="4258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Real-life Scenario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Flowchart: Punched Tape 37"/>
          <p:cNvSpPr/>
          <p:nvPr/>
        </p:nvSpPr>
        <p:spPr>
          <a:xfrm>
            <a:off x="3581400" y="3657600"/>
            <a:ext cx="1924889" cy="42587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Flipped Assignments</a:t>
            </a:r>
            <a:endParaRPr lang="en-US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0" name="Flowchart: Punched Tape 39"/>
          <p:cNvSpPr/>
          <p:nvPr/>
        </p:nvSpPr>
        <p:spPr>
          <a:xfrm rot="20555981">
            <a:off x="6740686" y="5934361"/>
            <a:ext cx="1924889" cy="425872"/>
          </a:xfrm>
          <a:prstGeom prst="flowChartPunchedTap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Retention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1" name="Flowchart: Punched Tape 40"/>
          <p:cNvSpPr/>
          <p:nvPr/>
        </p:nvSpPr>
        <p:spPr>
          <a:xfrm rot="21134962">
            <a:off x="1814515" y="1706292"/>
            <a:ext cx="3440281" cy="425872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Concept / Specific Struggle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Away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3434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Things I Discovered</a:t>
            </a:r>
          </a:p>
          <a:p>
            <a:pPr lvl="1"/>
            <a:r>
              <a:rPr lang="en-US" b="1" dirty="0" smtClean="0"/>
              <a:t>This really works! </a:t>
            </a:r>
            <a:r>
              <a:rPr lang="en-US" dirty="0"/>
              <a:t>(</a:t>
            </a:r>
            <a:r>
              <a:rPr lang="en-US" dirty="0" smtClean="0"/>
              <a:t>Decrease DWF rates)</a:t>
            </a:r>
          </a:p>
          <a:p>
            <a:pPr lvl="1"/>
            <a:r>
              <a:rPr 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Integrity</a:t>
            </a:r>
            <a:r>
              <a:rPr lang="en-US" dirty="0" smtClean="0"/>
              <a:t> of Flipping Assignment is important!</a:t>
            </a:r>
          </a:p>
          <a:p>
            <a:pPr lvl="1"/>
            <a:r>
              <a:rPr lang="en-US" dirty="0" smtClean="0"/>
              <a:t>Organization and Consistency is important! (See time commitment.)</a:t>
            </a:r>
          </a:p>
          <a:p>
            <a:r>
              <a:rPr lang="en-US" b="1" dirty="0" smtClean="0"/>
              <a:t>I was able to:</a:t>
            </a:r>
          </a:p>
          <a:p>
            <a:pPr lvl="1"/>
            <a:r>
              <a:rPr lang="en-US" dirty="0" smtClean="0"/>
              <a:t>Add more current events to curriculum</a:t>
            </a:r>
          </a:p>
          <a:p>
            <a:pPr lvl="1"/>
            <a:r>
              <a:rPr lang="en-US" dirty="0" smtClean="0"/>
              <a:t>Achieve higher order level of thought in class discussions </a:t>
            </a:r>
          </a:p>
          <a:p>
            <a:pPr lvl="1"/>
            <a:r>
              <a:rPr lang="en-US" dirty="0" smtClean="0"/>
              <a:t>Witness critical thinking skills develop</a:t>
            </a:r>
          </a:p>
          <a:p>
            <a:pPr lvl="1"/>
            <a:r>
              <a:rPr lang="en-US" dirty="0" smtClean="0"/>
              <a:t>Course debates were so engaging a graduate faculty member duplicated and continues to use in her MBA course.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FURTHER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Away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Time Commitment</a:t>
            </a:r>
          </a:p>
          <a:p>
            <a:pPr lvl="1"/>
            <a:r>
              <a:rPr lang="en-US" dirty="0" smtClean="0"/>
              <a:t>Preparation of Flipped Assignments</a:t>
            </a:r>
          </a:p>
          <a:p>
            <a:pPr lvl="2"/>
            <a:r>
              <a:rPr lang="en-US" dirty="0" smtClean="0"/>
              <a:t>Integrity, Concept based, Assessable </a:t>
            </a:r>
          </a:p>
          <a:p>
            <a:pPr lvl="1"/>
            <a:r>
              <a:rPr lang="en-US" dirty="0"/>
              <a:t>Incorporating higher-level thought </a:t>
            </a:r>
            <a:r>
              <a:rPr lang="en-US" dirty="0" smtClean="0"/>
              <a:t>activity into </a:t>
            </a:r>
            <a:r>
              <a:rPr lang="en-US" dirty="0"/>
              <a:t>curriculum </a:t>
            </a:r>
            <a:endParaRPr lang="en-US" dirty="0" smtClean="0"/>
          </a:p>
          <a:p>
            <a:pPr lvl="1"/>
            <a:r>
              <a:rPr lang="en-US" dirty="0" smtClean="0"/>
              <a:t>Managing student expectations and the ‘flipped experience’</a:t>
            </a:r>
          </a:p>
          <a:p>
            <a:pPr lvl="2"/>
            <a:r>
              <a:rPr lang="en-US" dirty="0" smtClean="0"/>
              <a:t>Explaining </a:t>
            </a:r>
            <a:r>
              <a:rPr lang="en-US" dirty="0"/>
              <a:t>concept</a:t>
            </a:r>
          </a:p>
          <a:p>
            <a:pPr lvl="2"/>
            <a:r>
              <a:rPr lang="en-US" dirty="0"/>
              <a:t>Specific before/during/after class expectations</a:t>
            </a:r>
          </a:p>
          <a:p>
            <a:pPr lvl="2"/>
            <a:r>
              <a:rPr lang="en-US" dirty="0" smtClean="0"/>
              <a:t>Encouragement for slow / Challenges for quick Learners</a:t>
            </a:r>
          </a:p>
          <a:p>
            <a:r>
              <a:rPr lang="en-US" b="1" dirty="0" smtClean="0"/>
              <a:t>Well worth the time based on</a:t>
            </a:r>
          </a:p>
          <a:p>
            <a:pPr lvl="1"/>
            <a:r>
              <a:rPr lang="en-US" dirty="0" smtClean="0"/>
              <a:t>Final assessment</a:t>
            </a:r>
          </a:p>
          <a:p>
            <a:pPr lvl="1"/>
            <a:r>
              <a:rPr lang="en-US" dirty="0" smtClean="0"/>
              <a:t>Student comments (need to study these!)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FURTHER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Opportunities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 among traditional vs non-traditional student benefit</a:t>
            </a:r>
          </a:p>
          <a:p>
            <a:r>
              <a:rPr lang="en-US" dirty="0" smtClean="0"/>
              <a:t>Differences in course evaluation comments</a:t>
            </a:r>
          </a:p>
          <a:p>
            <a:r>
              <a:rPr lang="en-US" dirty="0" smtClean="0"/>
              <a:t>Determine retention level success by following up months later</a:t>
            </a:r>
          </a:p>
          <a:p>
            <a:r>
              <a:rPr lang="en-US" dirty="0" smtClean="0"/>
              <a:t>Others?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FURTHER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Schmidt says... </a:t>
            </a:r>
            <a:br>
              <a:rPr lang="en-US" dirty="0" smtClean="0"/>
            </a:br>
            <a:r>
              <a:rPr lang="en-US" dirty="0" smtClean="0"/>
              <a:t>Successful Flips &amp;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343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An Assessment/Guide Paper</a:t>
            </a:r>
            <a:endParaRPr lang="en-US" b="1" dirty="0"/>
          </a:p>
          <a:p>
            <a:r>
              <a:rPr lang="en-US" b="1" dirty="0" smtClean="0">
                <a:solidFill>
                  <a:srgbClr val="92D050"/>
                </a:solidFill>
              </a:rPr>
              <a:t>Flipping Model (Guide)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Explain Process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Describe Possible Assessments</a:t>
            </a:r>
          </a:p>
          <a:p>
            <a:endParaRPr lang="en-US" b="1" dirty="0">
              <a:solidFill>
                <a:srgbClr val="92D050"/>
              </a:solidFill>
            </a:endParaRPr>
          </a:p>
          <a:p>
            <a:pPr marL="68580" indent="0">
              <a:buNone/>
            </a:pPr>
            <a:r>
              <a:rPr lang="en-US" b="1" dirty="0"/>
              <a:t>An Assignment Paper</a:t>
            </a:r>
          </a:p>
          <a:p>
            <a:r>
              <a:rPr lang="en-US" b="1" dirty="0">
                <a:solidFill>
                  <a:srgbClr val="92D050"/>
                </a:solidFill>
              </a:rPr>
              <a:t>Details Flips for Various Disciplines</a:t>
            </a:r>
          </a:p>
          <a:p>
            <a:r>
              <a:rPr lang="en-US" b="1" dirty="0">
                <a:solidFill>
                  <a:srgbClr val="92D050"/>
                </a:solidFill>
              </a:rPr>
              <a:t>Provides Achieved Results</a:t>
            </a:r>
          </a:p>
          <a:p>
            <a:endParaRPr lang="en-US" b="1" dirty="0" smtClean="0">
              <a:solidFill>
                <a:srgbClr val="92D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SCHMIDT MODEL</a:t>
            </a:r>
            <a:endParaRPr lang="en-US" dirty="0"/>
          </a:p>
        </p:txBody>
      </p:sp>
      <p:sp>
        <p:nvSpPr>
          <p:cNvPr id="5" name="Flowchart: Merge 4"/>
          <p:cNvSpPr/>
          <p:nvPr/>
        </p:nvSpPr>
        <p:spPr>
          <a:xfrm>
            <a:off x="5181600" y="685800"/>
            <a:ext cx="2590800" cy="609600"/>
          </a:xfrm>
          <a:prstGeom prst="flowChartMerge">
            <a:avLst/>
          </a:prstGeom>
          <a:solidFill>
            <a:srgbClr val="002A7E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OUTLINE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Chemistry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://www.chemisme.com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Videos for Lab Prep, instructions, examples of accurate outcome to decrease time needed for lab or increase rigor of lab assignment</a:t>
            </a:r>
          </a:p>
          <a:p>
            <a:pPr lvl="1"/>
            <a:r>
              <a:rPr lang="en-US" dirty="0" smtClean="0"/>
              <a:t>More time in class for practice problems, discussion, group quizzes, mixed session assignments-students can self pace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kulowiectech.blogspot.com/2011/01/flipping-history-classroom.html</a:t>
            </a:r>
            <a:endParaRPr lang="en-US" dirty="0" smtClean="0"/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Essay practice</a:t>
            </a:r>
          </a:p>
          <a:p>
            <a:pPr lvl="1"/>
            <a:r>
              <a:rPr lang="en-US" dirty="0" smtClean="0"/>
              <a:t>Guest speakers</a:t>
            </a:r>
          </a:p>
          <a:p>
            <a:pPr lvl="1"/>
            <a:r>
              <a:rPr lang="en-US" dirty="0" smtClean="0"/>
              <a:t>Field trip experiences: monument documentation, history research, museum visits</a:t>
            </a:r>
          </a:p>
          <a:p>
            <a:pPr lvl="1"/>
            <a:r>
              <a:rPr lang="en-US" dirty="0" smtClean="0"/>
              <a:t>In class activities: Cave writing exercise, replicate archeological dig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Flip Your Class!</a:t>
            </a:r>
          </a:p>
        </p:txBody>
      </p:sp>
      <p:sp>
        <p:nvSpPr>
          <p:cNvPr id="5" name="Flowchart: Merge 4"/>
          <p:cNvSpPr/>
          <p:nvPr/>
        </p:nvSpPr>
        <p:spPr>
          <a:xfrm>
            <a:off x="5105400" y="685800"/>
            <a:ext cx="2667000" cy="609600"/>
          </a:xfrm>
          <a:prstGeom prst="flowChartMerge">
            <a:avLst/>
          </a:prstGeom>
          <a:solidFill>
            <a:srgbClr val="002A7E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Political </a:t>
            </a:r>
            <a:r>
              <a:rPr lang="en-US" dirty="0"/>
              <a:t>Science/Economics</a:t>
            </a:r>
          </a:p>
          <a:p>
            <a:pPr lvl="1"/>
            <a:r>
              <a:rPr lang="en-US" dirty="0" smtClean="0"/>
              <a:t>Assure readiness - Baseline preparedness (math, basic terms)</a:t>
            </a:r>
          </a:p>
          <a:p>
            <a:pPr lvl="1"/>
            <a:r>
              <a:rPr lang="en-US" dirty="0" smtClean="0"/>
              <a:t>Dive deeper - Campaign analysis/preparation: Require small groups to determine best path for campaign on various hot topics, have group recorder turn in paper at end of class with requested items.</a:t>
            </a:r>
          </a:p>
          <a:p>
            <a:pPr lvl="1"/>
            <a:r>
              <a:rPr lang="en-US" dirty="0" smtClean="0"/>
              <a:t>PBL: Commodity from production to consumption</a:t>
            </a:r>
          </a:p>
          <a:p>
            <a:pPr lvl="1"/>
            <a:r>
              <a:rPr lang="en-US" dirty="0" smtClean="0"/>
              <a:t>Small groups create economic graphs from newspapers</a:t>
            </a:r>
          </a:p>
          <a:p>
            <a:r>
              <a:rPr lang="en-US" dirty="0"/>
              <a:t>Psychology</a:t>
            </a:r>
          </a:p>
          <a:p>
            <a:pPr lvl="1"/>
            <a:r>
              <a:rPr lang="en-US" dirty="0">
                <a:hlinkClick r:id="rId2"/>
              </a:rPr>
              <a:t>https://www.youtube.com/watch?v=QTDQaaVWEzI</a:t>
            </a:r>
            <a:endParaRPr lang="en-US" dirty="0"/>
          </a:p>
          <a:p>
            <a:pPr lvl="1"/>
            <a:r>
              <a:rPr lang="en-US" dirty="0"/>
              <a:t>Psychiatric intervention and cultural implications</a:t>
            </a:r>
          </a:p>
          <a:p>
            <a:pPr lvl="1"/>
            <a:r>
              <a:rPr lang="en-US" dirty="0"/>
              <a:t>Loci memory technique benefits those with </a:t>
            </a:r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Flip Your Class!</a:t>
            </a:r>
          </a:p>
        </p:txBody>
      </p:sp>
      <p:sp>
        <p:nvSpPr>
          <p:cNvPr id="5" name="Flowchart: Merge 4"/>
          <p:cNvSpPr/>
          <p:nvPr/>
        </p:nvSpPr>
        <p:spPr>
          <a:xfrm>
            <a:off x="5105400" y="685800"/>
            <a:ext cx="2667000" cy="609600"/>
          </a:xfrm>
          <a:prstGeom prst="flowChartMerge">
            <a:avLst/>
          </a:prstGeom>
          <a:solidFill>
            <a:srgbClr val="002A7E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848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Discovered</a:t>
            </a:r>
          </a:p>
          <a:p>
            <a:pPr lvl="1"/>
            <a:r>
              <a:rPr lang="en-US" dirty="0" smtClean="0"/>
              <a:t>Inverted Classroom, Backwards Classroom</a:t>
            </a:r>
            <a:endParaRPr lang="en-US" dirty="0"/>
          </a:p>
          <a:p>
            <a:pPr lvl="1"/>
            <a:r>
              <a:rPr lang="en-US" dirty="0"/>
              <a:t>Reverse </a:t>
            </a:r>
            <a:r>
              <a:rPr lang="en-US" dirty="0" smtClean="0"/>
              <a:t>Instruction, Peer </a:t>
            </a:r>
            <a:r>
              <a:rPr lang="en-US" dirty="0"/>
              <a:t>Instruction</a:t>
            </a:r>
          </a:p>
          <a:p>
            <a:pPr lvl="1"/>
            <a:r>
              <a:rPr lang="en-US" dirty="0" smtClean="0"/>
              <a:t>Blended </a:t>
            </a:r>
            <a:r>
              <a:rPr lang="en-US" dirty="0"/>
              <a:t>Learning</a:t>
            </a:r>
          </a:p>
          <a:p>
            <a:endParaRPr lang="en-US" dirty="0" smtClean="0"/>
          </a:p>
          <a:p>
            <a:r>
              <a:rPr lang="en-US" b="1" dirty="0" smtClean="0"/>
              <a:t>….New </a:t>
            </a:r>
            <a:r>
              <a:rPr lang="en-US" b="1" dirty="0"/>
              <a:t>Twist</a:t>
            </a:r>
          </a:p>
          <a:p>
            <a:pPr lvl="1"/>
            <a:r>
              <a:rPr lang="en-US" dirty="0"/>
              <a:t>Focus on Higher Level Thought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deeper</a:t>
            </a:r>
            <a:r>
              <a:rPr lang="en-US" dirty="0"/>
              <a:t> learning)</a:t>
            </a:r>
          </a:p>
          <a:p>
            <a:pPr lvl="1"/>
            <a:r>
              <a:rPr lang="en-US" dirty="0"/>
              <a:t>Maximize Time with Instructor</a:t>
            </a:r>
          </a:p>
          <a:p>
            <a:pPr lvl="1"/>
            <a:r>
              <a:rPr lang="en-US" dirty="0"/>
              <a:t>Increased one-on-one opportunities (Bloom 1984)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Require (memo, resume, cover letter) be brought to class prior to class discussion on written communication chapter</a:t>
            </a:r>
          </a:p>
          <a:p>
            <a:pPr lvl="1"/>
            <a:r>
              <a:rPr lang="en-US" dirty="0" smtClean="0"/>
              <a:t>Require 2 minute informational/persuasive speeches on topic of choice on day covering oral communication. (do not have to choose everyone, allow class to critique speakers, offer extra credit for volunteers)</a:t>
            </a:r>
          </a:p>
          <a:p>
            <a:r>
              <a:rPr lang="en-US" dirty="0"/>
              <a:t>English</a:t>
            </a:r>
          </a:p>
          <a:p>
            <a:pPr lvl="1"/>
            <a:r>
              <a:rPr lang="en-US" dirty="0"/>
              <a:t>The local newspaper is an excellent source of inaccuracies</a:t>
            </a:r>
          </a:p>
          <a:p>
            <a:pPr lvl="1"/>
            <a:r>
              <a:rPr lang="en-US" dirty="0"/>
              <a:t>Utilize your library</a:t>
            </a:r>
            <a:r>
              <a:rPr lang="en-US" dirty="0" smtClean="0"/>
              <a:t>!</a:t>
            </a:r>
          </a:p>
          <a:p>
            <a:r>
              <a:rPr lang="en-US" dirty="0"/>
              <a:t>Physical Education</a:t>
            </a:r>
          </a:p>
          <a:p>
            <a:pPr lvl="1"/>
            <a:r>
              <a:rPr lang="en-US" dirty="0"/>
              <a:t>Video of Rules, Sportsmanship, Team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Flip Your Class!</a:t>
            </a:r>
          </a:p>
        </p:txBody>
      </p:sp>
      <p:sp>
        <p:nvSpPr>
          <p:cNvPr id="5" name="Flowchart: Merge 4"/>
          <p:cNvSpPr/>
          <p:nvPr/>
        </p:nvSpPr>
        <p:spPr>
          <a:xfrm>
            <a:off x="5105400" y="685800"/>
            <a:ext cx="2667000" cy="609600"/>
          </a:xfrm>
          <a:prstGeom prst="flowChartMerge">
            <a:avLst/>
          </a:prstGeom>
          <a:solidFill>
            <a:srgbClr val="002A7E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Mathematics/Finance</a:t>
            </a:r>
          </a:p>
          <a:p>
            <a:pPr lvl="1"/>
            <a:r>
              <a:rPr lang="en-US" dirty="0" smtClean="0"/>
              <a:t>Require analysis of firm of choice using specific equation or concept being covered (remember there is not a need to apply all of your knowledge to concept specific assignments)</a:t>
            </a:r>
          </a:p>
          <a:p>
            <a:r>
              <a:rPr lang="en-US" dirty="0" smtClean="0"/>
              <a:t>Nursing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http://www.youtube.com/watch?v=UL0ADbzCR2U&amp;list=PLJ5kKhwVxA5Ju4Iv0ZBqVGiUx1-HSQqMJ</a:t>
            </a:r>
            <a:endParaRPr lang="en-US" dirty="0"/>
          </a:p>
          <a:p>
            <a:r>
              <a:rPr lang="en-US" dirty="0" smtClean="0"/>
              <a:t>Sciences, Art, Music, Logistics, or any Discipline</a:t>
            </a:r>
          </a:p>
          <a:p>
            <a:pPr lvl="1"/>
            <a:r>
              <a:rPr lang="en-US" dirty="0" smtClean="0"/>
              <a:t>Follow outline to follow.....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Flip Your Class!</a:t>
            </a:r>
          </a:p>
        </p:txBody>
      </p:sp>
      <p:sp>
        <p:nvSpPr>
          <p:cNvPr id="5" name="Rectangle 4"/>
          <p:cNvSpPr/>
          <p:nvPr/>
        </p:nvSpPr>
        <p:spPr>
          <a:xfrm rot="20815497">
            <a:off x="5622806" y="5465694"/>
            <a:ext cx="26068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Brainstorm with </a:t>
            </a:r>
          </a:p>
          <a:p>
            <a:pPr algn="ctr"/>
            <a:r>
              <a:rPr lang="en-US" sz="24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Colleagues!</a:t>
            </a:r>
            <a:endParaRPr lang="en-US" sz="2400" b="1" cap="none" spc="50" dirty="0">
              <a:ln w="0"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Flowchart: Merge 5"/>
          <p:cNvSpPr/>
          <p:nvPr/>
        </p:nvSpPr>
        <p:spPr>
          <a:xfrm>
            <a:off x="5105400" y="685800"/>
            <a:ext cx="2667000" cy="609600"/>
          </a:xfrm>
          <a:prstGeom prst="flowChartMerge">
            <a:avLst/>
          </a:prstGeom>
          <a:solidFill>
            <a:srgbClr val="002A7E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34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Technology Resources</a:t>
            </a:r>
          </a:p>
          <a:p>
            <a:pPr lvl="1"/>
            <a:r>
              <a:rPr lang="en-US" dirty="0" smtClean="0"/>
              <a:t>Discussionthreads.com</a:t>
            </a:r>
          </a:p>
          <a:p>
            <a:pPr lvl="1"/>
            <a:r>
              <a:rPr lang="en-US" dirty="0" err="1" smtClean="0"/>
              <a:t>Prezzi</a:t>
            </a:r>
            <a:endParaRPr lang="en-US" dirty="0" smtClean="0"/>
          </a:p>
          <a:p>
            <a:pPr lvl="1"/>
            <a:r>
              <a:rPr lang="en-US" dirty="0" smtClean="0"/>
              <a:t>Free graphic organizer software</a:t>
            </a:r>
          </a:p>
          <a:p>
            <a:pPr lvl="1"/>
            <a:r>
              <a:rPr lang="en-US" dirty="0" smtClean="0"/>
              <a:t>Anymeeting.com</a:t>
            </a:r>
          </a:p>
          <a:p>
            <a:pPr lvl="1"/>
            <a:r>
              <a:rPr lang="en-US" dirty="0" smtClean="0"/>
              <a:t>Edpuzzle.com (video)</a:t>
            </a:r>
          </a:p>
          <a:p>
            <a:r>
              <a:rPr lang="en-US" b="1" dirty="0" smtClean="0"/>
              <a:t>“Old School” Resources</a:t>
            </a:r>
          </a:p>
          <a:p>
            <a:pPr lvl="1"/>
            <a:r>
              <a:rPr lang="en-US" dirty="0" smtClean="0"/>
              <a:t>Library</a:t>
            </a:r>
          </a:p>
          <a:p>
            <a:pPr lvl="1"/>
            <a:r>
              <a:rPr lang="en-US" dirty="0" smtClean="0"/>
              <a:t>Personal touches (interviews, surveys)</a:t>
            </a:r>
          </a:p>
          <a:p>
            <a:pPr lvl="1"/>
            <a:r>
              <a:rPr lang="en-US" dirty="0" smtClean="0"/>
              <a:t>Text/book summary</a:t>
            </a:r>
          </a:p>
          <a:p>
            <a:pPr lvl="1"/>
            <a:r>
              <a:rPr lang="en-US" dirty="0" smtClean="0"/>
              <a:t>Lab report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Flip Your Class!</a:t>
            </a:r>
          </a:p>
        </p:txBody>
      </p:sp>
      <p:sp>
        <p:nvSpPr>
          <p:cNvPr id="5" name="Rectangle 4"/>
          <p:cNvSpPr/>
          <p:nvPr/>
        </p:nvSpPr>
        <p:spPr>
          <a:xfrm rot="20552809">
            <a:off x="5411993" y="2931268"/>
            <a:ext cx="3047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Incorporate Technology – or NOT</a:t>
            </a:r>
            <a:r>
              <a:rPr lang="en-US" sz="36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</a:t>
            </a:r>
            <a:endParaRPr lang="en-US" sz="3600" b="1" cap="none" spc="50" dirty="0">
              <a:ln w="0"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Flowchart: Merge 5"/>
          <p:cNvSpPr/>
          <p:nvPr/>
        </p:nvSpPr>
        <p:spPr>
          <a:xfrm>
            <a:off x="5105400" y="685800"/>
            <a:ext cx="2667000" cy="609600"/>
          </a:xfrm>
          <a:prstGeom prst="flowChartMerge">
            <a:avLst/>
          </a:prstGeom>
          <a:solidFill>
            <a:srgbClr val="002A7E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Supplement</a:t>
            </a:r>
          </a:p>
          <a:p>
            <a:endParaRPr lang="en-US" dirty="0"/>
          </a:p>
        </p:txBody>
      </p:sp>
      <p:pic>
        <p:nvPicPr>
          <p:cNvPr id="3076" name="Picture 4" descr="http://susannahpollvogt.files.wordpress.com/2011/01/cone_of_le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6357059" cy="41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3200" y="6052956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*wordpress.com</a:t>
            </a:r>
            <a:endParaRPr lang="en-US" dirty="0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09600" y="426720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3366"/>
                </a:solidFill>
              </a:rPr>
              <a:t>Return to #19</a:t>
            </a:r>
          </a:p>
          <a:p>
            <a:r>
              <a:rPr lang="en-US" sz="1200" dirty="0" smtClean="0">
                <a:solidFill>
                  <a:srgbClr val="003366"/>
                </a:solidFill>
              </a:rPr>
              <a:t>Step 3: Thought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Supplement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Constructivist Teaching Style</a:t>
            </a:r>
          </a:p>
          <a:p>
            <a:pPr lvl="1"/>
            <a:r>
              <a:rPr lang="en-US" dirty="0" smtClean="0"/>
              <a:t>Fosters critical thinking, develops independence</a:t>
            </a:r>
          </a:p>
          <a:p>
            <a:pPr lvl="1"/>
            <a:r>
              <a:rPr lang="en-US" dirty="0" smtClean="0"/>
              <a:t>Learning builds on knowledge already possessed</a:t>
            </a:r>
          </a:p>
          <a:p>
            <a:pPr lvl="1"/>
            <a:r>
              <a:rPr lang="en-US" dirty="0" smtClean="0"/>
              <a:t>Students retain more when actively engaged</a:t>
            </a:r>
          </a:p>
          <a:p>
            <a:pPr lvl="1"/>
            <a:r>
              <a:rPr lang="en-US" dirty="0" smtClean="0"/>
              <a:t>Field trips, experiments, research presentations, </a:t>
            </a:r>
          </a:p>
          <a:p>
            <a:r>
              <a:rPr lang="en-US" dirty="0" smtClean="0"/>
              <a:t>Active Learning</a:t>
            </a:r>
          </a:p>
          <a:p>
            <a:pPr lvl="1"/>
            <a:r>
              <a:rPr lang="en-US" dirty="0" smtClean="0"/>
              <a:t>A student must be involved in the learning process</a:t>
            </a:r>
          </a:p>
          <a:p>
            <a:pPr lvl="1"/>
            <a:r>
              <a:rPr lang="en-US" dirty="0" smtClean="0"/>
              <a:t>Requires student to engage in higher order thoughts</a:t>
            </a:r>
          </a:p>
          <a:p>
            <a:pPr lvl="1"/>
            <a:r>
              <a:rPr lang="en-US" dirty="0" smtClean="0"/>
              <a:t>Class discussions, learning group, debate, game, video reaction, study buddies (learning cells), etc.</a:t>
            </a:r>
          </a:p>
          <a:p>
            <a:r>
              <a:rPr lang="en-US" dirty="0" smtClean="0"/>
              <a:t>Project Based Learning</a:t>
            </a:r>
          </a:p>
          <a:p>
            <a:pPr lvl="1"/>
            <a:r>
              <a:rPr lang="en-US" dirty="0" smtClean="0"/>
              <a:t>Requires students to investigate</a:t>
            </a:r>
          </a:p>
          <a:p>
            <a:pPr lvl="1"/>
            <a:r>
              <a:rPr lang="en-US" dirty="0" smtClean="0"/>
              <a:t>Associates theory with real-life situations</a:t>
            </a:r>
          </a:p>
          <a:p>
            <a:r>
              <a:rPr lang="en-US" dirty="0" smtClean="0"/>
              <a:t>Authentic Assessment</a:t>
            </a:r>
          </a:p>
          <a:p>
            <a:pPr lvl="1"/>
            <a:r>
              <a:rPr lang="en-US" dirty="0" smtClean="0"/>
              <a:t>Student perform or simulate the skill learned</a:t>
            </a:r>
          </a:p>
          <a:p>
            <a:pPr lvl="1"/>
            <a:r>
              <a:rPr lang="en-US" dirty="0" smtClean="0"/>
              <a:t>Rubric evaluates “What should the student be able to do?”</a:t>
            </a:r>
          </a:p>
          <a:p>
            <a:endParaRPr lang="en-US" dirty="0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191000" y="6183868"/>
            <a:ext cx="445025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Return to #6 Teaching Philosophy Slide</a:t>
            </a:r>
            <a:endParaRPr lang="en-US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Examples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114800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 smtClean="0"/>
              <a:t>Step 1: Require assignment </a:t>
            </a:r>
            <a:r>
              <a:rPr lang="en-US" dirty="0" smtClean="0"/>
              <a:t>on </a:t>
            </a:r>
            <a:r>
              <a:rPr lang="en-US" i="1" dirty="0" smtClean="0"/>
              <a:t>concepts being covered in class </a:t>
            </a:r>
            <a:r>
              <a:rPr lang="en-US" dirty="0" smtClean="0"/>
              <a:t>to be completed </a:t>
            </a:r>
            <a:r>
              <a:rPr lang="en-US" b="1" dirty="0" smtClean="0"/>
              <a:t>prior to class</a:t>
            </a:r>
          </a:p>
          <a:p>
            <a:r>
              <a:rPr lang="en-US" dirty="0" smtClean="0"/>
              <a:t>Voiceover on PowerPoint</a:t>
            </a:r>
          </a:p>
          <a:p>
            <a:r>
              <a:rPr lang="en-US" dirty="0" smtClean="0"/>
              <a:t>Video lecture (Khan Academy, iTunes University, personal lecture capture, educational YouTube)</a:t>
            </a:r>
          </a:p>
          <a:p>
            <a:r>
              <a:rPr lang="en-US" dirty="0" smtClean="0"/>
              <a:t>News clip (selected or unsolicited)</a:t>
            </a:r>
          </a:p>
          <a:p>
            <a:r>
              <a:rPr lang="en-US" dirty="0" smtClean="0"/>
              <a:t>Homework based on concept/chapter</a:t>
            </a:r>
          </a:p>
          <a:p>
            <a:r>
              <a:rPr lang="en-US" dirty="0" smtClean="0"/>
              <a:t>Group assignment with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deliverables</a:t>
            </a:r>
          </a:p>
          <a:p>
            <a:r>
              <a:rPr lang="en-US" dirty="0" smtClean="0"/>
              <a:t>Others?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Flipping Technique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6019800"/>
            <a:ext cx="46482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txBody>
          <a:bodyPr wrap="square" rtlCol="0">
            <a:spAutoFit/>
          </a:bodyPr>
          <a:lstStyle/>
          <a:p>
            <a:r>
              <a:rPr lang="en-US" dirty="0"/>
              <a:t>*Also assists with time management skills</a:t>
            </a:r>
          </a:p>
          <a:p>
            <a:r>
              <a:rPr lang="en-US" dirty="0"/>
              <a:t>**Forces student to own learning</a:t>
            </a:r>
          </a:p>
        </p:txBody>
      </p:sp>
      <p:sp>
        <p:nvSpPr>
          <p:cNvPr id="13" name="Flowchart: Merge 12"/>
          <p:cNvSpPr/>
          <p:nvPr/>
        </p:nvSpPr>
        <p:spPr>
          <a:xfrm>
            <a:off x="4876800" y="685800"/>
            <a:ext cx="2971800" cy="533400"/>
          </a:xfrm>
          <a:prstGeom prst="flowChartMerge">
            <a:avLst/>
          </a:prstGeom>
          <a:solidFill>
            <a:srgbClr val="002A7E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BEFORE Class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Examples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1148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b="1" dirty="0" smtClean="0"/>
              <a:t>Step 2: Integrity</a:t>
            </a:r>
            <a:r>
              <a:rPr lang="en-US" dirty="0" smtClean="0"/>
              <a:t> </a:t>
            </a:r>
            <a:r>
              <a:rPr lang="en-US" b="1" dirty="0" smtClean="0"/>
              <a:t>of Flipping Assignment</a:t>
            </a:r>
            <a:r>
              <a:rPr lang="en-US" dirty="0" smtClean="0"/>
              <a:t>: </a:t>
            </a:r>
          </a:p>
          <a:p>
            <a:pPr marL="68580" indent="0">
              <a:buNone/>
            </a:pPr>
            <a:r>
              <a:rPr lang="en-US" dirty="0" smtClean="0"/>
              <a:t>Ensure students ethically complete the pre-activity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Short </a:t>
            </a:r>
            <a:r>
              <a:rPr lang="en-US" u="sng" dirty="0" smtClean="0"/>
              <a:t>quiz</a:t>
            </a:r>
            <a:r>
              <a:rPr lang="en-US" dirty="0" smtClean="0"/>
              <a:t> at the beginning of class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Built into grade or for extra credit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Begin class with </a:t>
            </a:r>
            <a:r>
              <a:rPr lang="en-US" u="sng" dirty="0" smtClean="0"/>
              <a:t>discussion</a:t>
            </a:r>
            <a:r>
              <a:rPr lang="en-US" dirty="0" smtClean="0"/>
              <a:t> assuming </a:t>
            </a:r>
            <a:r>
              <a:rPr lang="en-US" dirty="0" smtClean="0">
                <a:hlinkClick r:id="" action="ppaction://noaction"/>
              </a:rPr>
              <a:t>Blooms</a:t>
            </a:r>
            <a:r>
              <a:rPr lang="en-US" dirty="0" smtClean="0"/>
              <a:t> Level 1 &amp; 2 knowledge levels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Dismiss class if the majority are unprepared and do not re-cover in the next class period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Begin class with short </a:t>
            </a:r>
            <a:r>
              <a:rPr lang="en-US" u="sng" dirty="0" smtClean="0"/>
              <a:t>group exercise </a:t>
            </a:r>
            <a:r>
              <a:rPr lang="en-US" dirty="0" smtClean="0"/>
              <a:t>requiring application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Take up the papers with names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Flipping Technique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6260068"/>
            <a:ext cx="5257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*Important at the beginning of the semester!</a:t>
            </a:r>
            <a:endParaRPr lang="en-US" dirty="0"/>
          </a:p>
        </p:txBody>
      </p:sp>
      <p:sp>
        <p:nvSpPr>
          <p:cNvPr id="10" name="Flowchart: Merge 9"/>
          <p:cNvSpPr/>
          <p:nvPr/>
        </p:nvSpPr>
        <p:spPr>
          <a:xfrm>
            <a:off x="4876800" y="685800"/>
            <a:ext cx="2971800" cy="533400"/>
          </a:xfrm>
          <a:prstGeom prst="flowChartMerge">
            <a:avLst/>
          </a:prstGeom>
          <a:solidFill>
            <a:srgbClr val="002A7E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BEFORE Class*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Examples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29854" cy="451639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/>
              <a:t>Step 3: Thought </a:t>
            </a:r>
            <a:r>
              <a:rPr lang="en-US" b="1" dirty="0" smtClean="0"/>
              <a:t>Provoking</a:t>
            </a:r>
            <a:r>
              <a:rPr lang="en-US" b="1" dirty="0"/>
              <a:t>, </a:t>
            </a:r>
            <a:r>
              <a:rPr lang="en-US" b="1" dirty="0" smtClean="0"/>
              <a:t>Goal Assignments</a:t>
            </a:r>
            <a:r>
              <a:rPr lang="en-US" dirty="0" smtClean="0"/>
              <a:t> </a:t>
            </a:r>
            <a:r>
              <a:rPr lang="en-US" sz="2300" dirty="0"/>
              <a:t>used to stimulate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deeper</a:t>
            </a:r>
            <a:r>
              <a:rPr lang="en-US" sz="2300" dirty="0"/>
              <a:t>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</a:t>
            </a:r>
            <a:r>
              <a:rPr lang="en-US" sz="2300" dirty="0"/>
              <a:t>, improve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</a:t>
            </a:r>
            <a:r>
              <a:rPr lang="en-US" sz="2300" dirty="0"/>
              <a:t>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</a:t>
            </a:r>
            <a:r>
              <a:rPr lang="en-US" sz="2300" dirty="0"/>
              <a:t>, and encourage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creative, application, and analytical thought</a:t>
            </a:r>
            <a:r>
              <a:rPr lang="en-US" sz="2300" dirty="0"/>
              <a:t> resulting in excitement and concept retention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Current Event Class Discussion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Encourage and Reward participation 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Small Group Discussions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Clicker Questions</a:t>
            </a:r>
          </a:p>
          <a:p>
            <a:pPr marL="525780" indent="-457200">
              <a:buFont typeface="+mj-lt"/>
              <a:buAutoNum type="arabicPeriod" startAt="4"/>
            </a:pPr>
            <a:r>
              <a:rPr lang="en-US" dirty="0" smtClean="0"/>
              <a:t>Working End </a:t>
            </a:r>
            <a:r>
              <a:rPr lang="en-US" dirty="0"/>
              <a:t>of </a:t>
            </a:r>
            <a:r>
              <a:rPr lang="en-US" dirty="0" smtClean="0"/>
              <a:t>Chapter Problems (math)</a:t>
            </a:r>
          </a:p>
          <a:p>
            <a:pPr marL="525780" indent="-457200">
              <a:buFont typeface="+mj-lt"/>
              <a:buAutoNum type="arabicPeriod" startAt="4"/>
            </a:pPr>
            <a:r>
              <a:rPr lang="en-US" dirty="0" smtClean="0"/>
              <a:t>Solving Project Based Learning Assignments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Flipping Technique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922603">
            <a:off x="5565676" y="3652957"/>
            <a:ext cx="35502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>
                  <a:solidFill>
                    <a:srgbClr val="003366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Peer-to-Peer Learning</a:t>
            </a:r>
            <a:endParaRPr lang="en-US" sz="3200" b="1" cap="none" spc="0" dirty="0">
              <a:ln w="1905">
                <a:solidFill>
                  <a:srgbClr val="003366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6096000"/>
            <a:ext cx="4953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txBody>
          <a:bodyPr wrap="square" rtlCol="0">
            <a:spAutoFit/>
          </a:bodyPr>
          <a:lstStyle/>
          <a:p>
            <a:r>
              <a:rPr lang="en-US" dirty="0"/>
              <a:t>*Goal assignment: What have you always </a:t>
            </a:r>
          </a:p>
          <a:p>
            <a:r>
              <a:rPr lang="en-US" dirty="0"/>
              <a:t>wished you had time to do in class?</a:t>
            </a:r>
          </a:p>
        </p:txBody>
      </p:sp>
      <p:sp>
        <p:nvSpPr>
          <p:cNvPr id="14" name="Flowchart: Merge 13"/>
          <p:cNvSpPr/>
          <p:nvPr/>
        </p:nvSpPr>
        <p:spPr>
          <a:xfrm>
            <a:off x="4876800" y="685800"/>
            <a:ext cx="2971800" cy="533400"/>
          </a:xfrm>
          <a:prstGeom prst="flowChartMerge">
            <a:avLst/>
          </a:prstGeom>
          <a:solidFill>
            <a:srgbClr val="002A7E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 Time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Examples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114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Step 3: Thought Provoking, Goal Assignments</a:t>
            </a:r>
            <a:r>
              <a:rPr lang="en-US" dirty="0" smtClean="0"/>
              <a:t> </a:t>
            </a:r>
            <a:r>
              <a:rPr lang="en-US" sz="2300" dirty="0"/>
              <a:t>used to stimulate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deeper</a:t>
            </a:r>
            <a:r>
              <a:rPr lang="en-US" sz="2300" dirty="0"/>
              <a:t>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</a:t>
            </a:r>
            <a:r>
              <a:rPr lang="en-US" sz="2300" dirty="0"/>
              <a:t>, improve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</a:t>
            </a:r>
            <a:r>
              <a:rPr lang="en-US" sz="2300" dirty="0"/>
              <a:t>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</a:t>
            </a:r>
            <a:r>
              <a:rPr lang="en-US" sz="2300" dirty="0"/>
              <a:t>, and encourage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creative, application, and analytical thought</a:t>
            </a:r>
            <a:r>
              <a:rPr lang="en-US" sz="2300" dirty="0"/>
              <a:t> resulting in excitement and concept retention</a:t>
            </a:r>
          </a:p>
          <a:p>
            <a:pPr marL="525780" indent="-457200">
              <a:buFont typeface="+mj-lt"/>
              <a:buAutoNum type="arabicPeriod" startAt="6"/>
            </a:pPr>
            <a:r>
              <a:rPr lang="en-US" dirty="0" smtClean="0"/>
              <a:t>Real-Life Document Analysis (hand on, labs)</a:t>
            </a:r>
          </a:p>
          <a:p>
            <a:pPr marL="525780" indent="-457200">
              <a:buFont typeface="+mj-lt"/>
              <a:buAutoNum type="arabicPeriod" startAt="6"/>
            </a:pPr>
            <a:r>
              <a:rPr lang="en-US" dirty="0" smtClean="0"/>
              <a:t>Problem Solve/Clarify </a:t>
            </a:r>
          </a:p>
          <a:p>
            <a:pPr marL="525780" indent="-457200">
              <a:buFont typeface="+mj-lt"/>
              <a:buAutoNum type="arabicPeriod" startAt="6"/>
            </a:pPr>
            <a:r>
              <a:rPr lang="en-US" dirty="0" smtClean="0"/>
              <a:t>Individual Reflection</a:t>
            </a:r>
          </a:p>
          <a:p>
            <a:pPr marL="525780" indent="-457200">
              <a:buFont typeface="+mj-lt"/>
              <a:buAutoNum type="arabicPeriod" startAt="6"/>
            </a:pPr>
            <a:r>
              <a:rPr lang="en-US" dirty="0" smtClean="0"/>
              <a:t>Course Projects: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Debates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Presentations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Flipping Technique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959644">
            <a:off x="5489892" y="4017112"/>
            <a:ext cx="35502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>
                  <a:solidFill>
                    <a:srgbClr val="003366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In-depth Application</a:t>
            </a:r>
            <a:endParaRPr lang="en-US" sz="3200" b="1" cap="none" spc="0" dirty="0">
              <a:ln w="1905">
                <a:solidFill>
                  <a:srgbClr val="003366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382525">
            <a:off x="4038600" y="5148309"/>
            <a:ext cx="35502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>
                  <a:solidFill>
                    <a:srgbClr val="003366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Case Studies</a:t>
            </a:r>
            <a:endParaRPr lang="en-US" sz="3200" b="1" cap="none" spc="0" dirty="0">
              <a:ln w="1905">
                <a:solidFill>
                  <a:srgbClr val="003366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6248400"/>
            <a:ext cx="4648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>
                <a:hlinkClick r:id="rId2" action="ppaction://hlinksldjump"/>
              </a:rPr>
              <a:t>Active Learning </a:t>
            </a:r>
            <a:r>
              <a:rPr lang="en-US" dirty="0"/>
              <a:t>Assignment Assistance</a:t>
            </a:r>
          </a:p>
        </p:txBody>
      </p:sp>
      <p:sp>
        <p:nvSpPr>
          <p:cNvPr id="16" name="Flowchart: Merge 15"/>
          <p:cNvSpPr/>
          <p:nvPr/>
        </p:nvSpPr>
        <p:spPr>
          <a:xfrm>
            <a:off x="4876800" y="685800"/>
            <a:ext cx="2971800" cy="533400"/>
          </a:xfrm>
          <a:prstGeom prst="flowChartMerge">
            <a:avLst/>
          </a:prstGeom>
          <a:solidFill>
            <a:srgbClr val="002A7E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 Time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Examples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114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Step 4: Follow up Assignment </a:t>
            </a:r>
            <a:r>
              <a:rPr lang="en-US" dirty="0" smtClean="0"/>
              <a:t>in an attempt to solidify the imprint of the newly gained knowledge on the student’s mind.</a:t>
            </a:r>
          </a:p>
          <a:p>
            <a:r>
              <a:rPr lang="en-US" dirty="0" smtClean="0"/>
              <a:t>Additional Experience – 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After class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 of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 </a:t>
            </a:r>
          </a:p>
          <a:p>
            <a:pPr lvl="1"/>
            <a:r>
              <a:rPr lang="en-US" dirty="0" smtClean="0"/>
              <a:t>Write in journal</a:t>
            </a:r>
          </a:p>
          <a:p>
            <a:pPr lvl="1"/>
            <a:r>
              <a:rPr lang="en-US" dirty="0" smtClean="0"/>
              <a:t>Interview professional</a:t>
            </a:r>
          </a:p>
          <a:p>
            <a:pPr lvl="1"/>
            <a:r>
              <a:rPr lang="en-US" dirty="0" smtClean="0"/>
              <a:t>Mind map the concepts</a:t>
            </a:r>
          </a:p>
          <a:p>
            <a:pPr lvl="1"/>
            <a:r>
              <a:rPr lang="en-US" dirty="0" smtClean="0"/>
              <a:t>Review of Key concepts</a:t>
            </a:r>
          </a:p>
          <a:p>
            <a:pPr lvl="1"/>
            <a:r>
              <a:rPr lang="en-US" dirty="0" smtClean="0"/>
              <a:t>Fishbone diagram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Flipping Technique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5983069"/>
            <a:ext cx="52578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txBody>
          <a:bodyPr wrap="square" rtlCol="0">
            <a:spAutoFit/>
          </a:bodyPr>
          <a:lstStyle/>
          <a:p>
            <a:r>
              <a:rPr lang="en-US" dirty="0"/>
              <a:t>*Consider requiring a minimum number to be </a:t>
            </a:r>
          </a:p>
          <a:p>
            <a:r>
              <a:rPr lang="en-US" dirty="0"/>
              <a:t>completed over the semester in a portfolio</a:t>
            </a:r>
          </a:p>
        </p:txBody>
      </p:sp>
      <p:sp>
        <p:nvSpPr>
          <p:cNvPr id="14" name="Up Arrow Callout 13"/>
          <p:cNvSpPr/>
          <p:nvPr/>
        </p:nvSpPr>
        <p:spPr>
          <a:xfrm rot="21253433">
            <a:off x="5171576" y="3920391"/>
            <a:ext cx="2286000" cy="1828800"/>
          </a:xfrm>
          <a:prstGeom prst="upArrowCallout">
            <a:avLst>
              <a:gd name="adj1" fmla="val 15909"/>
              <a:gd name="adj2" fmla="val 30303"/>
              <a:gd name="adj3" fmla="val 25000"/>
              <a:gd name="adj4" fmla="val 68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Students Engage and Retain more when they have </a:t>
            </a:r>
            <a:r>
              <a:rPr lang="en-US" b="1" dirty="0" smtClean="0">
                <a:solidFill>
                  <a:schemeClr val="tx1"/>
                </a:solidFill>
              </a:rPr>
              <a:t>choices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lowchart: Merge 9"/>
          <p:cNvSpPr/>
          <p:nvPr/>
        </p:nvSpPr>
        <p:spPr>
          <a:xfrm>
            <a:off x="4876800" y="685800"/>
            <a:ext cx="2971800" cy="533400"/>
          </a:xfrm>
          <a:prstGeom prst="flowChartMerge">
            <a:avLst/>
          </a:prstGeom>
          <a:solidFill>
            <a:srgbClr val="002A7E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AFTER Class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59436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267200"/>
          </a:xfrm>
        </p:spPr>
        <p:txBody>
          <a:bodyPr>
            <a:normAutofit/>
          </a:bodyPr>
          <a:lstStyle/>
          <a:p>
            <a:r>
              <a:rPr lang="en-US" b="1" dirty="0" smtClean="0"/>
              <a:t>Schmidt Approach (Backward Course Design)</a:t>
            </a:r>
            <a:endParaRPr lang="en-US" b="1" dirty="0"/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What </a:t>
            </a:r>
            <a:r>
              <a:rPr lang="en-US" dirty="0" smtClean="0"/>
              <a:t>does the student need </a:t>
            </a:r>
            <a:r>
              <a:rPr lang="en-US" dirty="0"/>
              <a:t>to know?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Determine best way for them to learn </a:t>
            </a:r>
            <a:r>
              <a:rPr lang="en-US" dirty="0" smtClean="0"/>
              <a:t>(instructor preference/fun)</a:t>
            </a:r>
            <a:endParaRPr lang="en-US" dirty="0"/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Develop a way to evaluate their </a:t>
            </a:r>
            <a:r>
              <a:rPr lang="en-US" dirty="0" smtClean="0"/>
              <a:t>learning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Write the syllabus</a:t>
            </a:r>
            <a:endParaRPr lang="en-US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Examples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114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Step 5: Results Assessment</a:t>
            </a:r>
            <a:endParaRPr lang="en-US" dirty="0" smtClean="0"/>
          </a:p>
          <a:p>
            <a:r>
              <a:rPr lang="en-US" dirty="0" smtClean="0"/>
              <a:t>Compare – was your “flip” effective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Exam Scores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Embedded Questions assessing specific Learning Outcomes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Overall Course Grades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Course Evaluations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ETS scores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Flipping Technique</a:t>
            </a:r>
            <a:endParaRPr lang="en-US" dirty="0"/>
          </a:p>
        </p:txBody>
      </p:sp>
      <p:pic>
        <p:nvPicPr>
          <p:cNvPr id="4098" name="Picture 2" descr="C:\Users\laptop\AppData\Local\Microsoft\Windows\Temporary Internet Files\Content.IE5\T7H284WV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21" y="349353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Merge 8"/>
          <p:cNvSpPr/>
          <p:nvPr/>
        </p:nvSpPr>
        <p:spPr>
          <a:xfrm>
            <a:off x="4876800" y="685800"/>
            <a:ext cx="2971800" cy="533400"/>
          </a:xfrm>
          <a:prstGeom prst="flowChartMerge">
            <a:avLst/>
          </a:prstGeom>
          <a:solidFill>
            <a:srgbClr val="002A7E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FINDINGS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5791200"/>
            <a:ext cx="52578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*Do NOT STOP at assessing your Goal! </a:t>
            </a:r>
          </a:p>
          <a:p>
            <a:r>
              <a:rPr lang="en-US" dirty="0"/>
              <a:t>-</a:t>
            </a:r>
            <a:r>
              <a:rPr lang="en-US" dirty="0" smtClean="0"/>
              <a:t>Look for other benefits to students/faculty or areas for improvements to the design?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Design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3434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Flipping as a part of the Schmidt Model</a:t>
            </a:r>
          </a:p>
          <a:p>
            <a:pPr lvl="1"/>
            <a:r>
              <a:rPr lang="en-US" dirty="0" smtClean="0"/>
              <a:t>Brings </a:t>
            </a:r>
            <a:r>
              <a:rPr lang="en-US" u="sng" dirty="0" smtClean="0"/>
              <a:t>semi-knowledgeable students </a:t>
            </a:r>
            <a:r>
              <a:rPr lang="en-US" dirty="0" smtClean="0"/>
              <a:t>to you on day 1</a:t>
            </a:r>
          </a:p>
          <a:p>
            <a:pPr lvl="1"/>
            <a:r>
              <a:rPr lang="en-US" dirty="0" smtClean="0"/>
              <a:t>Allows a fun and engaging learning experience</a:t>
            </a:r>
          </a:p>
          <a:p>
            <a:pPr lvl="1"/>
            <a:r>
              <a:rPr lang="en-US" dirty="0"/>
              <a:t>Increases job </a:t>
            </a:r>
            <a:r>
              <a:rPr lang="en-US" dirty="0" smtClean="0"/>
              <a:t>satisfaction for instructor</a:t>
            </a:r>
            <a:endParaRPr lang="en-US" dirty="0"/>
          </a:p>
          <a:p>
            <a:pPr lvl="1"/>
            <a:r>
              <a:rPr lang="en-US" dirty="0" smtClean="0"/>
              <a:t>Provides more time: </a:t>
            </a:r>
          </a:p>
          <a:p>
            <a:pPr lvl="2"/>
            <a:r>
              <a:rPr lang="en-US" u="sng" dirty="0" smtClean="0"/>
              <a:t>Wider Breadth or Deeper Dept</a:t>
            </a:r>
            <a:r>
              <a:rPr lang="en-US" dirty="0" smtClean="0"/>
              <a:t>h of concept knowledge</a:t>
            </a:r>
          </a:p>
          <a:p>
            <a:pPr lvl="1"/>
            <a:r>
              <a:rPr lang="en-US" dirty="0" smtClean="0"/>
              <a:t>Offers opportunity for students to be:</a:t>
            </a:r>
          </a:p>
          <a:p>
            <a:pPr lvl="2"/>
            <a:r>
              <a:rPr lang="en-US" dirty="0" smtClean="0"/>
              <a:t>Amazed at facts and Proud of themselves</a:t>
            </a:r>
          </a:p>
          <a:p>
            <a:pPr lvl="1"/>
            <a:r>
              <a:rPr lang="en-US" dirty="0" smtClean="0"/>
              <a:t>Forces students to take </a:t>
            </a:r>
            <a:r>
              <a:rPr lang="en-US" u="sng" dirty="0" smtClean="0"/>
              <a:t>responsibility for their education</a:t>
            </a:r>
          </a:p>
          <a:p>
            <a:pPr lvl="2"/>
            <a:r>
              <a:rPr lang="en-US" dirty="0" smtClean="0"/>
              <a:t>Time management, communication, preparation, concepts</a:t>
            </a:r>
          </a:p>
          <a:p>
            <a:pPr lvl="2"/>
            <a:r>
              <a:rPr lang="en-US" dirty="0" smtClean="0"/>
              <a:t>Provide specific expectations, build in allowances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Desired Classroom Experience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12111" y="1646237"/>
            <a:ext cx="3057148" cy="639762"/>
          </a:xfrm>
        </p:spPr>
        <p:txBody>
          <a:bodyPr>
            <a:normAutofit/>
          </a:bodyPr>
          <a:lstStyle/>
          <a:p>
            <a:r>
              <a:rPr lang="en-US" u="sng" dirty="0" smtClean="0"/>
              <a:t>Traditional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41720" y="2362200"/>
            <a:ext cx="3606480" cy="3886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Teach </a:t>
            </a:r>
            <a:r>
              <a:rPr lang="en-US" b="1" u="sng" dirty="0">
                <a:solidFill>
                  <a:srgbClr val="C00000"/>
                </a:solidFill>
              </a:rPr>
              <a:t>by Telling</a:t>
            </a:r>
          </a:p>
          <a:p>
            <a:pPr marL="68580" indent="0">
              <a:buNone/>
            </a:pPr>
            <a:r>
              <a:rPr lang="en-US" dirty="0" smtClean="0"/>
              <a:t>Teacher = Talker</a:t>
            </a:r>
          </a:p>
          <a:p>
            <a:pPr marL="68580" indent="0">
              <a:buNone/>
            </a:pPr>
            <a:r>
              <a:rPr lang="en-US" dirty="0" smtClean="0"/>
              <a:t>Student = Bored</a:t>
            </a:r>
          </a:p>
          <a:p>
            <a:pPr marL="68580" indent="0">
              <a:buNone/>
            </a:pPr>
            <a:r>
              <a:rPr lang="en-US" dirty="0" smtClean="0"/>
              <a:t>Learning = Teacher</a:t>
            </a:r>
          </a:p>
          <a:p>
            <a:pPr marL="68580" indent="0">
              <a:buNone/>
            </a:pPr>
            <a:r>
              <a:rPr lang="en-US" dirty="0" smtClean="0"/>
              <a:t>Class = Teacher focused &amp; Knowledge/ Understanding levels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11837" y="1646238"/>
            <a:ext cx="3055717" cy="639762"/>
          </a:xfrm>
        </p:spPr>
        <p:txBody>
          <a:bodyPr/>
          <a:lstStyle/>
          <a:p>
            <a:r>
              <a:rPr lang="en-US" u="sng" dirty="0" smtClean="0"/>
              <a:t>Flipped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1352" y="2362200"/>
            <a:ext cx="3584448" cy="3733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Teach </a:t>
            </a:r>
            <a:r>
              <a:rPr lang="en-US" b="1" u="sng" dirty="0">
                <a:solidFill>
                  <a:srgbClr val="C00000"/>
                </a:solidFill>
              </a:rPr>
              <a:t>by Questioning</a:t>
            </a:r>
          </a:p>
          <a:p>
            <a:pPr marL="68580" indent="0">
              <a:buNone/>
            </a:pPr>
            <a:r>
              <a:rPr lang="en-US" dirty="0" smtClean="0"/>
              <a:t>Teacher = Tutor</a:t>
            </a:r>
          </a:p>
          <a:p>
            <a:pPr marL="68580" indent="0">
              <a:buNone/>
            </a:pPr>
            <a:r>
              <a:rPr lang="en-US" dirty="0" smtClean="0"/>
              <a:t>Student = Engaged</a:t>
            </a:r>
          </a:p>
          <a:p>
            <a:pPr marL="68580" indent="0">
              <a:buNone/>
            </a:pPr>
            <a:r>
              <a:rPr lang="en-US" dirty="0" smtClean="0"/>
              <a:t>Learning = Student</a:t>
            </a:r>
          </a:p>
          <a:p>
            <a:pPr marL="68580" indent="0">
              <a:buNone/>
            </a:pPr>
            <a:r>
              <a:rPr lang="en-US" dirty="0" smtClean="0"/>
              <a:t>Class = student focused &amp; </a:t>
            </a:r>
          </a:p>
          <a:p>
            <a:pPr marL="68580" indent="0">
              <a:buNone/>
            </a:pPr>
            <a:r>
              <a:rPr lang="en-US" dirty="0" smtClean="0"/>
              <a:t>Application/Analysis levels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Design -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41721" y="2514600"/>
            <a:ext cx="3419856" cy="32958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37-55 students/section</a:t>
            </a:r>
          </a:p>
          <a:p>
            <a:endParaRPr lang="en-US" dirty="0" smtClean="0"/>
          </a:p>
          <a:p>
            <a:r>
              <a:rPr lang="en-US" dirty="0" smtClean="0"/>
              <a:t>Mostly Sophomores</a:t>
            </a:r>
          </a:p>
          <a:p>
            <a:r>
              <a:rPr lang="en-US" dirty="0" smtClean="0"/>
              <a:t>Some Juniors</a:t>
            </a:r>
          </a:p>
          <a:p>
            <a:r>
              <a:rPr lang="en-US" dirty="0" smtClean="0"/>
              <a:t>Few Freshmen/Seniors</a:t>
            </a:r>
          </a:p>
          <a:p>
            <a:endParaRPr lang="en-US" dirty="0" smtClean="0"/>
          </a:p>
          <a:p>
            <a:r>
              <a:rPr lang="en-US" dirty="0" smtClean="0"/>
              <a:t>50% Business Majors</a:t>
            </a:r>
          </a:p>
          <a:p>
            <a:r>
              <a:rPr lang="en-US" dirty="0" smtClean="0"/>
              <a:t>30% Political Science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152" y="2514600"/>
            <a:ext cx="3419856" cy="32958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significant differences amongst the cohorts</a:t>
            </a:r>
          </a:p>
          <a:p>
            <a:endParaRPr lang="en-US" dirty="0"/>
          </a:p>
          <a:p>
            <a:r>
              <a:rPr lang="en-US" dirty="0" smtClean="0"/>
              <a:t>Evening classes were smaller with more upperclassmen and non-traditional students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idx="1"/>
          </p:nvPr>
        </p:nvSpPr>
        <p:spPr>
          <a:xfrm>
            <a:off x="1412110" y="1646237"/>
            <a:ext cx="6741289" cy="639762"/>
          </a:xfrm>
        </p:spPr>
        <p:txBody>
          <a:bodyPr/>
          <a:lstStyle/>
          <a:p>
            <a:pPr algn="ctr"/>
            <a:r>
              <a:rPr lang="en-US" dirty="0" smtClean="0"/>
              <a:t>Boring Basic verse Flipped Classroom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55" y="2408237"/>
            <a:ext cx="7283045" cy="36115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Design - Data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  <a:p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057400" y="2667000"/>
            <a:ext cx="21336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Spring Semester:</a:t>
            </a:r>
          </a:p>
          <a:p>
            <a:r>
              <a:rPr lang="en-US" b="1" dirty="0" smtClean="0">
                <a:solidFill>
                  <a:sysClr val="windowText" lastClr="000000"/>
                </a:solidFill>
              </a:rPr>
              <a:t>Day</a:t>
            </a:r>
            <a:r>
              <a:rPr lang="en-US" dirty="0" smtClean="0">
                <a:solidFill>
                  <a:sysClr val="windowText" lastClr="000000"/>
                </a:solidFill>
              </a:rPr>
              <a:t> classes</a:t>
            </a:r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191000" y="2667000"/>
            <a:ext cx="21336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Spring Semester:</a:t>
            </a:r>
          </a:p>
          <a:p>
            <a:r>
              <a:rPr lang="en-US" b="1" dirty="0" smtClean="0">
                <a:solidFill>
                  <a:sysClr val="windowText" lastClr="000000"/>
                </a:solidFill>
              </a:rPr>
              <a:t>Evening</a:t>
            </a:r>
            <a:r>
              <a:rPr lang="en-US" dirty="0" smtClean="0">
                <a:solidFill>
                  <a:sysClr val="windowText" lastClr="000000"/>
                </a:solidFill>
              </a:rPr>
              <a:t> classes</a:t>
            </a:r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48400" y="2667000"/>
            <a:ext cx="19812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Fall Semester:</a:t>
            </a:r>
          </a:p>
          <a:p>
            <a:r>
              <a:rPr lang="en-US" b="1" dirty="0" smtClean="0">
                <a:solidFill>
                  <a:sysClr val="windowText" lastClr="000000"/>
                </a:solidFill>
              </a:rPr>
              <a:t>Improved Flip Assignment</a:t>
            </a:r>
            <a:endParaRPr lang="en-US" b="1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04026" y="2778144"/>
            <a:ext cx="3663374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Same Spring Semesters</a:t>
            </a:r>
          </a:p>
          <a:p>
            <a:pPr algn="ctr"/>
            <a:r>
              <a:rPr lang="en-US" sz="1400" b="1" dirty="0" smtClean="0"/>
              <a:t>2011 &amp; 2012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917460" y="5064144"/>
            <a:ext cx="7312140" cy="9653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>
            <a:off x="5035784" y="859155"/>
            <a:ext cx="1822215" cy="24476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660740"/>
              <a:gd name="adj5" fmla="val 125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01168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Flip#2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>
            <a:off x="2438401" y="1646238"/>
            <a:ext cx="1387148" cy="1368167"/>
          </a:xfrm>
          <a:prstGeom prst="circularArrow">
            <a:avLst>
              <a:gd name="adj1" fmla="val 12500"/>
              <a:gd name="adj2" fmla="val 1041125"/>
              <a:gd name="adj3" fmla="val 20457681"/>
              <a:gd name="adj4" fmla="val 10215411"/>
              <a:gd name="adj5" fmla="val 11313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9728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Flip#1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>
            <a:off x="4343400" y="1679833"/>
            <a:ext cx="1387148" cy="1368167"/>
          </a:xfrm>
          <a:prstGeom prst="circularArrow">
            <a:avLst>
              <a:gd name="adj1" fmla="val 12500"/>
              <a:gd name="adj2" fmla="val 1041125"/>
              <a:gd name="adj3" fmla="val 20457681"/>
              <a:gd name="adj4" fmla="val 10215411"/>
              <a:gd name="adj5" fmla="val 11313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9728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Flip#1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idx="1"/>
          </p:nvPr>
        </p:nvSpPr>
        <p:spPr>
          <a:xfrm>
            <a:off x="1412110" y="1646237"/>
            <a:ext cx="6741289" cy="639762"/>
          </a:xfrm>
        </p:spPr>
        <p:txBody>
          <a:bodyPr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Boring Basic verse Flipped Classroom 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906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/>
          <p:cNvSpPr/>
          <p:nvPr/>
        </p:nvSpPr>
        <p:spPr>
          <a:xfrm>
            <a:off x="6553200" y="685800"/>
            <a:ext cx="2118050" cy="1143109"/>
          </a:xfrm>
          <a:prstGeom prst="wedgeRoundRectCallout">
            <a:avLst>
              <a:gd name="adj1" fmla="val -78587"/>
              <a:gd name="adj2" fmla="val -19574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</a:rPr>
              <a:t>Greater % </a:t>
            </a:r>
            <a:r>
              <a:rPr lang="en-US" sz="1200" dirty="0" smtClean="0">
                <a:solidFill>
                  <a:sysClr val="windowText" lastClr="000000"/>
                </a:solidFill>
              </a:rPr>
              <a:t>assigned to </a:t>
            </a:r>
            <a:r>
              <a:rPr lang="en-US" sz="1200" b="1" dirty="0" smtClean="0">
                <a:solidFill>
                  <a:sysClr val="windowText" lastClr="000000"/>
                </a:solidFill>
              </a:rPr>
              <a:t>Flipped</a:t>
            </a:r>
            <a:r>
              <a:rPr lang="en-US" sz="1200" dirty="0" smtClean="0">
                <a:solidFill>
                  <a:sysClr val="windowText" lastClr="000000"/>
                </a:solidFill>
              </a:rPr>
              <a:t> </a:t>
            </a:r>
            <a:r>
              <a:rPr lang="en-US" sz="1200" b="1" dirty="0" smtClean="0">
                <a:solidFill>
                  <a:sysClr val="windowText" lastClr="000000"/>
                </a:solidFill>
              </a:rPr>
              <a:t>&amp;</a:t>
            </a:r>
            <a:r>
              <a:rPr lang="en-US" sz="1200" dirty="0" smtClean="0">
                <a:solidFill>
                  <a:sysClr val="windowText" lastClr="000000"/>
                </a:solidFill>
              </a:rPr>
              <a:t> </a:t>
            </a:r>
            <a:r>
              <a:rPr lang="en-US" sz="1200" b="1" dirty="0" smtClean="0">
                <a:solidFill>
                  <a:sysClr val="windowText" lastClr="000000"/>
                </a:solidFill>
              </a:rPr>
              <a:t>Performance</a:t>
            </a:r>
            <a:r>
              <a:rPr lang="en-US" sz="1200" dirty="0" smtClean="0">
                <a:solidFill>
                  <a:sysClr val="windowText" lastClr="000000"/>
                </a:solidFill>
              </a:rPr>
              <a:t> Assessment! 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</a:rPr>
              <a:t>*70% from Higher Order thought assessments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1406"/>
            <a:ext cx="7163004" cy="38107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Circular Arrow 11"/>
          <p:cNvSpPr/>
          <p:nvPr/>
        </p:nvSpPr>
        <p:spPr>
          <a:xfrm>
            <a:off x="5035784" y="859155"/>
            <a:ext cx="1822215" cy="24476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660740"/>
              <a:gd name="adj5" fmla="val 125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01168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Flip#2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Design - Data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  <a:p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124200" y="4297363"/>
            <a:ext cx="838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181600" y="4297363"/>
            <a:ext cx="838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124200" y="3306763"/>
            <a:ext cx="8382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181600" y="3306763"/>
            <a:ext cx="8382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248400" y="3048000"/>
            <a:ext cx="1676400" cy="1825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48400" y="4297363"/>
            <a:ext cx="1676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33600" y="2353866"/>
            <a:ext cx="4114800" cy="278090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5162172"/>
            <a:ext cx="2182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*All numbers are percent values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2337316"/>
            <a:ext cx="1904999" cy="29256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rcular Arrow 17"/>
          <p:cNvSpPr/>
          <p:nvPr/>
        </p:nvSpPr>
        <p:spPr>
          <a:xfrm>
            <a:off x="2438401" y="1646238"/>
            <a:ext cx="1387148" cy="1368167"/>
          </a:xfrm>
          <a:prstGeom prst="circularArrow">
            <a:avLst>
              <a:gd name="adj1" fmla="val 12500"/>
              <a:gd name="adj2" fmla="val 1041125"/>
              <a:gd name="adj3" fmla="val 20457681"/>
              <a:gd name="adj4" fmla="val 10215411"/>
              <a:gd name="adj5" fmla="val 11313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9728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Flip#1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Circular Arrow 21"/>
          <p:cNvSpPr/>
          <p:nvPr/>
        </p:nvSpPr>
        <p:spPr>
          <a:xfrm>
            <a:off x="4343400" y="1679833"/>
            <a:ext cx="1387148" cy="1368167"/>
          </a:xfrm>
          <a:prstGeom prst="circularArrow">
            <a:avLst>
              <a:gd name="adj1" fmla="val 12500"/>
              <a:gd name="adj2" fmla="val 1041125"/>
              <a:gd name="adj3" fmla="val 20457681"/>
              <a:gd name="adj4" fmla="val 10215411"/>
              <a:gd name="adj5" fmla="val 11313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9728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Flip#1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idx="1"/>
          </p:nvPr>
        </p:nvSpPr>
        <p:spPr>
          <a:xfrm>
            <a:off x="1412110" y="1646238"/>
            <a:ext cx="6741289" cy="639762"/>
          </a:xfrm>
        </p:spPr>
        <p:txBody>
          <a:bodyPr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Boring Basic verse Flipped Classroom 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410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2355</TotalTime>
  <Words>2808</Words>
  <Application>Microsoft Office PowerPoint</Application>
  <PresentationFormat>On-screen Show (4:3)</PresentationFormat>
  <Paragraphs>555</Paragraphs>
  <Slides>40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Century Gothic</vt:lpstr>
      <vt:lpstr>Courier New</vt:lpstr>
      <vt:lpstr>Times New Roman</vt:lpstr>
      <vt:lpstr>Wingdings 2</vt:lpstr>
      <vt:lpstr>Austin</vt:lpstr>
      <vt:lpstr>Office Theme</vt:lpstr>
      <vt:lpstr>Resplendent Flipping Technique: A custom Design Model Which Enables Flipped Delivery of Any Concept From Any Discipline With or Without Technology</vt:lpstr>
      <vt:lpstr>Research Need</vt:lpstr>
      <vt:lpstr>Flipping</vt:lpstr>
      <vt:lpstr>My Approach</vt:lpstr>
      <vt:lpstr>My Design Needs</vt:lpstr>
      <vt:lpstr>Desired Classroom Experience</vt:lpstr>
      <vt:lpstr>My Design - Data</vt:lpstr>
      <vt:lpstr>My Design - Data</vt:lpstr>
      <vt:lpstr>My Design - Data</vt:lpstr>
      <vt:lpstr>Student Outcomes</vt:lpstr>
      <vt:lpstr>Online Courses</vt:lpstr>
      <vt:lpstr>MIS Courses</vt:lpstr>
      <vt:lpstr>Flipped by Schmidt Process</vt:lpstr>
      <vt:lpstr>My FLIP</vt:lpstr>
      <vt:lpstr>Schmidt says...  Design Your Flip!</vt:lpstr>
      <vt:lpstr>PowerPoint Presentation</vt:lpstr>
      <vt:lpstr>Flipped Assignment Examples</vt:lpstr>
      <vt:lpstr>Schmidt says... Design Your Flip! (Exit Exercise) </vt:lpstr>
      <vt:lpstr>Handout Instructions</vt:lpstr>
      <vt:lpstr>PowerPoint Presentation</vt:lpstr>
      <vt:lpstr>PowerPoint Presentation</vt:lpstr>
      <vt:lpstr>Take Away</vt:lpstr>
      <vt:lpstr>Take Away</vt:lpstr>
      <vt:lpstr>Research Opportunities</vt:lpstr>
      <vt:lpstr>Questions?</vt:lpstr>
      <vt:lpstr>Questions?</vt:lpstr>
      <vt:lpstr>Schmidt says...  Successful Flips &amp; Results</vt:lpstr>
      <vt:lpstr>Discipline Integration</vt:lpstr>
      <vt:lpstr>Discipline Integration</vt:lpstr>
      <vt:lpstr>Discipline Integration</vt:lpstr>
      <vt:lpstr>Discipline Integration</vt:lpstr>
      <vt:lpstr>Discipline Integration</vt:lpstr>
      <vt:lpstr>Active Learning</vt:lpstr>
      <vt:lpstr>Definitions</vt:lpstr>
      <vt:lpstr>Process Examples Defined</vt:lpstr>
      <vt:lpstr>Process Examples Defined</vt:lpstr>
      <vt:lpstr>Process Examples Defined</vt:lpstr>
      <vt:lpstr>Process Examples Defined</vt:lpstr>
      <vt:lpstr>Process Examples Defined</vt:lpstr>
      <vt:lpstr>Process Examples Defined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Support Test</dc:creator>
  <cp:lastModifiedBy>Schmidt, Buffie S.</cp:lastModifiedBy>
  <cp:revision>361</cp:revision>
  <cp:lastPrinted>2013-09-04T22:45:06Z</cp:lastPrinted>
  <dcterms:created xsi:type="dcterms:W3CDTF">2013-03-26T03:31:45Z</dcterms:created>
  <dcterms:modified xsi:type="dcterms:W3CDTF">2017-01-20T21:45:37Z</dcterms:modified>
</cp:coreProperties>
</file>