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577" y="1652461"/>
            <a:ext cx="5148327" cy="963936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933" y="3098364"/>
            <a:ext cx="5422904" cy="619673"/>
          </a:xfrm>
        </p:spPr>
        <p:txBody>
          <a:bodyPr/>
          <a:lstStyle>
            <a:lvl1pPr marL="0" indent="0">
              <a:buFontTx/>
              <a:buNone/>
              <a:defRPr sz="29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55088" y="6196728"/>
            <a:ext cx="1922042" cy="481968"/>
          </a:xfrm>
        </p:spPr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26284" y="6196728"/>
            <a:ext cx="2814419" cy="48196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9858" y="6196728"/>
            <a:ext cx="1922042" cy="481968"/>
          </a:xfrm>
        </p:spPr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4308" y="68853"/>
            <a:ext cx="2179458" cy="60590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933" y="68853"/>
            <a:ext cx="6401086" cy="60590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ointtemplate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933" y="1514756"/>
            <a:ext cx="4290272" cy="46131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494" y="1514756"/>
            <a:ext cx="4290272" cy="46131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ointtemplate1.bmp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933" y="68853"/>
            <a:ext cx="7413590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933" y="1514756"/>
            <a:ext cx="8717833" cy="46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6443" y="6248368"/>
            <a:ext cx="1904881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1400">
                <a:latin typeface="+mn-lt"/>
              </a:defRPr>
            </a:lvl1pPr>
          </a:lstStyle>
          <a:p>
            <a:fld id="{E7BDBA37-C035-408B-963B-E055BC4EEBE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48" y="6248368"/>
            <a:ext cx="2894504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676" y="6248368"/>
            <a:ext cx="1904881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1400">
                <a:latin typeface="+mn-lt"/>
              </a:defRPr>
            </a:lvl1pPr>
          </a:lstStyle>
          <a:p>
            <a:fld id="{51475C1D-A664-469E-8B51-0625ED27F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231" indent="-342231" algn="l" defTabSz="915001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170" indent="-286385" algn="l" defTabSz="915001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76" indent="-227677" algn="l" defTabSz="915001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61" indent="-227677" algn="l" defTabSz="915001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677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uit board aqu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290806"/>
            <a:ext cx="1600200" cy="1595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981200" y="152400"/>
            <a:ext cx="6400800" cy="11430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 algn="ctr" defTabSz="9150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ysClr val="windowText" lastClr="000000"/>
                </a:solidFill>
              </a:rPr>
              <a:t>Need to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WITHDRAW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from one of Professor Schmidt’s Courses?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438394"/>
            <a:ext cx="6553200" cy="41242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1: 	Fill out the </a:t>
            </a:r>
            <a:r>
              <a:rPr lang="en-US" sz="1600" b="1" dirty="0" smtClean="0"/>
              <a:t>highlighted</a:t>
            </a:r>
            <a:r>
              <a:rPr lang="en-US" sz="1600" dirty="0" smtClean="0"/>
              <a:t> sections of Augusta </a:t>
            </a:r>
          </a:p>
          <a:p>
            <a:r>
              <a:rPr lang="en-US" sz="1600" dirty="0" smtClean="0"/>
              <a:t>	University Withdrawal Form (see my example form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Forms are available online or at the Registrar’s office</a:t>
            </a:r>
          </a:p>
          <a:p>
            <a:endParaRPr lang="en-US" sz="1200" dirty="0" smtClean="0"/>
          </a:p>
          <a:p>
            <a:r>
              <a:rPr lang="en-US" sz="1600" dirty="0" smtClean="0"/>
              <a:t>Step 2: 	Slide form under Professor Schmidt’s </a:t>
            </a:r>
          </a:p>
          <a:p>
            <a:r>
              <a:rPr lang="en-US" sz="1600" dirty="0" smtClean="0"/>
              <a:t>	office door</a:t>
            </a:r>
          </a:p>
          <a:p>
            <a:endParaRPr lang="en-US" sz="1200" dirty="0" smtClean="0"/>
          </a:p>
          <a:p>
            <a:r>
              <a:rPr lang="en-US" sz="1600" dirty="0" smtClean="0"/>
              <a:t>Step 3: 	Professor Schmidt will: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Fill in last attendance date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Sign the form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Place it an envelope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Tape the envelope to her office door for your retrieval</a:t>
            </a:r>
          </a:p>
          <a:p>
            <a:endParaRPr lang="en-US" sz="1200" dirty="0" smtClean="0"/>
          </a:p>
          <a:p>
            <a:r>
              <a:rPr lang="en-US" sz="1600" dirty="0" smtClean="0"/>
              <a:t>Step 4: 	Retrieve form and obtain signature of your Advisor.</a:t>
            </a:r>
          </a:p>
          <a:p>
            <a:r>
              <a:rPr lang="en-US" sz="1400" dirty="0" smtClean="0"/>
              <a:t>	** Student  Athletes must also obtain signature from the</a:t>
            </a:r>
          </a:p>
          <a:p>
            <a:r>
              <a:rPr lang="en-US" sz="1400" dirty="0" smtClean="0"/>
              <a:t>	Athletic Director.</a:t>
            </a:r>
          </a:p>
          <a:p>
            <a:endParaRPr lang="en-US" sz="1200" dirty="0" smtClean="0"/>
          </a:p>
          <a:p>
            <a:r>
              <a:rPr lang="en-US" sz="1600" dirty="0" smtClean="0"/>
              <a:t>Step 5: 	</a:t>
            </a:r>
            <a:r>
              <a:rPr lang="en-US" sz="1600" b="1" u="sng" dirty="0" smtClean="0"/>
              <a:t>Turn it into the Registrar's Office or Academic Advising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28800" y="5715000"/>
            <a:ext cx="72390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u="sng" dirty="0" smtClean="0"/>
              <a:t>Augusta University Withdrawal Policy</a:t>
            </a:r>
          </a:p>
          <a:p>
            <a:r>
              <a:rPr lang="en-US" sz="1400" u="sng" dirty="0" smtClean="0"/>
              <a:t>Before Midterm</a:t>
            </a:r>
            <a:r>
              <a:rPr lang="en-US" sz="1400" dirty="0" smtClean="0"/>
              <a:t>:  Receive a </a:t>
            </a:r>
            <a:r>
              <a:rPr lang="en-US" sz="1400" b="1" dirty="0" smtClean="0"/>
              <a:t>W</a:t>
            </a:r>
            <a:r>
              <a:rPr lang="en-US" sz="1400" dirty="0" smtClean="0"/>
              <a:t> by having your professors and advisor sign a form.</a:t>
            </a:r>
          </a:p>
          <a:p>
            <a:r>
              <a:rPr lang="en-US" sz="1400" u="sng" dirty="0" smtClean="0"/>
              <a:t>After Midterm</a:t>
            </a:r>
            <a:r>
              <a:rPr lang="en-US" sz="1400" dirty="0" smtClean="0"/>
              <a:t>:  Receive a </a:t>
            </a:r>
            <a:r>
              <a:rPr lang="en-US" sz="1400" b="1" dirty="0" smtClean="0"/>
              <a:t>WF</a:t>
            </a:r>
            <a:r>
              <a:rPr lang="en-US" sz="1400" dirty="0" smtClean="0"/>
              <a:t>. Please see the registrar. Consult the Augusta University </a:t>
            </a:r>
          </a:p>
          <a:p>
            <a:r>
              <a:rPr lang="en-US" sz="1400" dirty="0" smtClean="0"/>
              <a:t>		Student Handbook for details and exceptions.</a:t>
            </a:r>
            <a:endParaRPr lang="en-US" sz="1400" dirty="0"/>
          </a:p>
        </p:txBody>
      </p:sp>
      <p:sp>
        <p:nvSpPr>
          <p:cNvPr id="9" name="Horizontal Scroll 8"/>
          <p:cNvSpPr/>
          <p:nvPr/>
        </p:nvSpPr>
        <p:spPr>
          <a:xfrm>
            <a:off x="6019800" y="2590800"/>
            <a:ext cx="2209800" cy="106680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Midterm Date:</a:t>
            </a:r>
          </a:p>
          <a:p>
            <a:pPr algn="ctr"/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______________</a:t>
            </a:r>
            <a:endParaRPr 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8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5752"/>
      </p:ext>
    </p:extLst>
  </p:cSld>
  <p:clrMapOvr>
    <a:masterClrMapping/>
  </p:clrMapOvr>
</p:sld>
</file>

<file path=ppt/theme/theme1.xml><?xml version="1.0" encoding="utf-8"?>
<a:theme xmlns:a="http://schemas.openxmlformats.org/drawingml/2006/main" name="world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</Template>
  <TotalTime>7497</TotalTime>
  <Words>53</Words>
  <Application>Microsoft Office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Wingdings</vt:lpstr>
      <vt:lpstr>world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 Schmidt</dc:title>
  <dc:creator>BWS</dc:creator>
  <cp:lastModifiedBy>Schmidt, Buffie S.</cp:lastModifiedBy>
  <cp:revision>764</cp:revision>
  <cp:lastPrinted>2014-10-02T23:26:44Z</cp:lastPrinted>
  <dcterms:created xsi:type="dcterms:W3CDTF">2009-05-08T02:51:54Z</dcterms:created>
  <dcterms:modified xsi:type="dcterms:W3CDTF">2016-10-05T22:25:36Z</dcterms:modified>
</cp:coreProperties>
</file>